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embeddedFontLst>
    <p:embeddedFont>
      <p:font typeface="Verdana" panose="020B060403050404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3AB"/>
    <a:srgbClr val="E21776"/>
    <a:srgbClr val="00A1DE"/>
    <a:srgbClr val="00A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751"/>
  </p:normalViewPr>
  <p:slideViewPr>
    <p:cSldViewPr snapToObjects="1">
      <p:cViewPr varScale="1">
        <p:scale>
          <a:sx n="69" d="100"/>
          <a:sy n="69" d="100"/>
        </p:scale>
        <p:origin x="4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E7D66-2F29-7B43-909C-428E40D27DA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3DB88-53F8-6945-916B-DD6D75A1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7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AAE07-E0E9-074D-A87E-C58C2302B7A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BBBF6-CDC3-794A-9D86-6379A88A7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7000" y="5831601"/>
            <a:ext cx="4953000" cy="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-1"/>
            <a:ext cx="12192001" cy="57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0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57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9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"/>
            <a:ext cx="12192000" cy="57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3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Divider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9595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7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5223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5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00A1D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00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00A1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2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E21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E217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3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6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ig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9376" y="249289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5223AB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79376" y="378739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9" y="18282"/>
            <a:ext cx="3324457" cy="29066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7000" y="5831601"/>
            <a:ext cx="4953000" cy="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7000" y="5831601"/>
            <a:ext cx="4953000" cy="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3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7000" y="5831601"/>
            <a:ext cx="4953000" cy="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8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1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7000" y="5831601"/>
            <a:ext cx="4953000" cy="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0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0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38544"/>
            <a:ext cx="10515600" cy="3767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684442"/>
            <a:ext cx="10192657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CED660AE-8F72-5944-9C00-6D1D12657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7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6" r:id="rId2"/>
    <p:sldLayoutId id="2147483724" r:id="rId3"/>
    <p:sldLayoutId id="2147483723" r:id="rId4"/>
    <p:sldLayoutId id="2147483712" r:id="rId5"/>
    <p:sldLayoutId id="2147483722" r:id="rId6"/>
    <p:sldLayoutId id="2147483713" r:id="rId7"/>
    <p:sldLayoutId id="2147483721" r:id="rId8"/>
    <p:sldLayoutId id="2147483720" r:id="rId9"/>
    <p:sldLayoutId id="2147483651" r:id="rId10"/>
    <p:sldLayoutId id="2147483695" r:id="rId11"/>
    <p:sldLayoutId id="2147483696" r:id="rId12"/>
    <p:sldLayoutId id="2147483725" r:id="rId13"/>
    <p:sldLayoutId id="2147483718" r:id="rId14"/>
    <p:sldLayoutId id="2147483715" r:id="rId15"/>
    <p:sldLayoutId id="2147483716" r:id="rId16"/>
    <p:sldLayoutId id="2147483717" r:id="rId17"/>
    <p:sldLayoutId id="2147483704" r:id="rId18"/>
    <p:sldLayoutId id="2147483727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 spc="0">
          <a:solidFill>
            <a:schemeClr val="tx1"/>
          </a:solidFill>
          <a:latin typeface="Mikado Bold" panose="02000000000000000000" pitchFamily="50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18087"/>
      </p:ext>
    </p:extLst>
  </p:cSld>
  <p:clrMapOvr>
    <a:masterClrMapping/>
  </p:clrMapOvr>
</p:sld>
</file>

<file path=ppt/theme/theme1.xml><?xml version="1.0" encoding="utf-8"?>
<a:theme xmlns:a="http://schemas.openxmlformats.org/drawingml/2006/main" name="TDSRC_PPT_Template_-_2019">
  <a:themeElements>
    <a:clrScheme name="TD Summer Reading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B0AB"/>
      </a:accent1>
      <a:accent2>
        <a:srgbClr val="00A1DE"/>
      </a:accent2>
      <a:accent3>
        <a:srgbClr val="522398"/>
      </a:accent3>
      <a:accent4>
        <a:srgbClr val="E21776"/>
      </a:accent4>
      <a:accent5>
        <a:srgbClr val="A9CFEA"/>
      </a:accent5>
      <a:accent6>
        <a:srgbClr val="A6D4DA"/>
      </a:accent6>
      <a:hlink>
        <a:srgbClr val="B8B0C8"/>
      </a:hlink>
      <a:folHlink>
        <a:srgbClr val="954F72"/>
      </a:folHlink>
    </a:clrScheme>
    <a:fontScheme name="Custom 1">
      <a:majorFont>
        <a:latin typeface="Mikado Bold"/>
        <a:ea typeface=""/>
        <a:cs typeface=""/>
      </a:majorFont>
      <a:minorFont>
        <a:latin typeface="Mikad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7DE1022-FC6E-4022-96BC-2F4578904012}" vid="{84E2A587-400B-478C-A6FB-D9047CDF8E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TDSRC_PPT_Template_-_2019.potx</Template>
  <TotalTime>49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Mikado Bold</vt:lpstr>
      <vt:lpstr>Mikado Regular</vt:lpstr>
      <vt:lpstr>Mikado Medium</vt:lpstr>
      <vt:lpstr>Arial</vt:lpstr>
      <vt:lpstr>Verdana</vt:lpstr>
      <vt:lpstr>Calibri</vt:lpstr>
      <vt:lpstr>TDSRC_PPT_Template_-_2019</vt:lpstr>
      <vt:lpstr>PowerPoint Presentation</vt:lpstr>
    </vt:vector>
  </TitlesOfParts>
  <Company>Toronto Public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Topping</dc:creator>
  <cp:lastModifiedBy>Daniel Colangelo</cp:lastModifiedBy>
  <cp:revision>13</cp:revision>
  <cp:lastPrinted>2016-02-22T17:48:48Z</cp:lastPrinted>
  <dcterms:created xsi:type="dcterms:W3CDTF">2019-02-06T19:08:08Z</dcterms:created>
  <dcterms:modified xsi:type="dcterms:W3CDTF">2022-01-27T16:40:42Z</dcterms:modified>
</cp:coreProperties>
</file>