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5.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27"/>
  </p:notesMasterIdLst>
  <p:handoutMasterIdLst>
    <p:handoutMasterId r:id="rId28"/>
  </p:handoutMasterIdLst>
  <p:sldIdLst>
    <p:sldId id="286" r:id="rId6"/>
    <p:sldId id="259" r:id="rId7"/>
    <p:sldId id="258" r:id="rId8"/>
    <p:sldId id="260" r:id="rId9"/>
    <p:sldId id="261" r:id="rId10"/>
    <p:sldId id="289" r:id="rId11"/>
    <p:sldId id="290" r:id="rId12"/>
    <p:sldId id="264" r:id="rId13"/>
    <p:sldId id="265" r:id="rId14"/>
    <p:sldId id="278" r:id="rId15"/>
    <p:sldId id="279" r:id="rId16"/>
    <p:sldId id="266" r:id="rId17"/>
    <p:sldId id="287" r:id="rId18"/>
    <p:sldId id="282" r:id="rId19"/>
    <p:sldId id="281" r:id="rId20"/>
    <p:sldId id="272" r:id="rId21"/>
    <p:sldId id="283" r:id="rId22"/>
    <p:sldId id="273" r:id="rId23"/>
    <p:sldId id="284" r:id="rId24"/>
    <p:sldId id="291" r:id="rId25"/>
    <p:sldId id="285" r:id="rId26"/>
  </p:sldIdLst>
  <p:sldSz cx="12192000" cy="6858000"/>
  <p:notesSz cx="6858000" cy="9144000"/>
  <p:embeddedFontLst>
    <p:embeddedFont>
      <p:font typeface="Mikado Black" panose="02000000000000000000" charset="0"/>
      <p:bold r:id="rId29"/>
      <p:boldItalic r:id="rId30"/>
    </p:embeddedFont>
    <p:embeddedFont>
      <p:font typeface="Mikado Bold" panose="02000000000000000000" charset="0"/>
      <p:bold r:id="rId31"/>
      <p:boldItalic r:id="rId32"/>
    </p:embeddedFont>
    <p:embeddedFont>
      <p:font typeface="Mikado Medium" panose="02000000000000000000" charset="0"/>
      <p:regular r:id="rId33"/>
      <p:italic r:id="rId34"/>
    </p:embeddedFont>
    <p:embeddedFont>
      <p:font typeface="Mikado Regular" panose="02000000000000000000" charset="0"/>
      <p:regular r:id="rId35"/>
      <p:italic r:id="rId36"/>
    </p:embeddedFont>
    <p:embeddedFont>
      <p:font typeface="Mikado Ultra" panose="02000000000000000000" charset="0"/>
      <p:bold r:id="rId37"/>
      <p:boldItalic r:id="rId38"/>
    </p:embeddedFont>
    <p:embeddedFont>
      <p:font typeface="Verdana" panose="020B060403050404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bes, Lisa" initials="FL" lastIdx="42" clrIdx="0">
    <p:extLst>
      <p:ext uri="{19B8F6BF-5375-455C-9EA6-DF929625EA0E}">
        <p15:presenceInfo xmlns:p15="http://schemas.microsoft.com/office/powerpoint/2012/main" userId="Forbes, Lisa" providerId="None"/>
      </p:ext>
    </p:extLst>
  </p:cmAuthor>
  <p:cmAuthor id="2" name="Daniel Colangelo" initials="DC" lastIdx="32" clrIdx="1">
    <p:extLst>
      <p:ext uri="{19B8F6BF-5375-455C-9EA6-DF929625EA0E}">
        <p15:presenceInfo xmlns:p15="http://schemas.microsoft.com/office/powerpoint/2012/main" userId="S-1-5-21-2425304196-658290077-3312937313-28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776"/>
    <a:srgbClr val="00A198"/>
    <a:srgbClr val="00A1DE"/>
    <a:srgbClr val="522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69" autoAdjust="0"/>
    <p:restoredTop sz="63613" autoAdjust="0"/>
  </p:normalViewPr>
  <p:slideViewPr>
    <p:cSldViewPr snapToObjects="1">
      <p:cViewPr varScale="1">
        <p:scale>
          <a:sx n="72" d="100"/>
          <a:sy n="72" d="100"/>
        </p:scale>
        <p:origin x="165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71" d="100"/>
          <a:sy n="71" d="100"/>
        </p:scale>
        <p:origin x="3220"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E7D66-2F29-7B43-909C-428E40D27DA4}" type="datetimeFigureOut">
              <a:rPr lang="en-US" smtClean="0"/>
              <a:t>4/15/2024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F3DB88-53F8-6945-916B-DD6D75A135E5}" type="slidenum">
              <a:rPr lang="en-US" smtClean="0"/>
              <a:t>‹#›</a:t>
            </a:fld>
            <a:endParaRPr lang="en-US"/>
          </a:p>
        </p:txBody>
      </p:sp>
    </p:spTree>
    <p:extLst>
      <p:ext uri="{BB962C8B-B14F-4D97-AF65-F5344CB8AC3E}">
        <p14:creationId xmlns:p14="http://schemas.microsoft.com/office/powerpoint/2010/main" val="2386137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AAE07-E0E9-074D-A87E-C58C2302B7A9}" type="datetimeFigureOut">
              <a:rPr lang="en-US" smtClean="0"/>
              <a:t>4/15/2024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BBBF6-CDC3-794A-9D86-6379A88A7D9E}" type="slidenum">
              <a:rPr lang="en-US" smtClean="0"/>
              <a:t>‹#›</a:t>
            </a:fld>
            <a:endParaRPr lang="en-US"/>
          </a:p>
        </p:txBody>
      </p:sp>
    </p:spTree>
    <p:extLst>
      <p:ext uri="{BB962C8B-B14F-4D97-AF65-F5344CB8AC3E}">
        <p14:creationId xmlns:p14="http://schemas.microsoft.com/office/powerpoint/2010/main" val="66467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2</a:t>
            </a:fld>
            <a:endParaRPr lang="en-US"/>
          </a:p>
        </p:txBody>
      </p:sp>
    </p:spTree>
    <p:extLst>
      <p:ext uri="{BB962C8B-B14F-4D97-AF65-F5344CB8AC3E}">
        <p14:creationId xmlns:p14="http://schemas.microsoft.com/office/powerpoint/2010/main" val="168312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12</a:t>
            </a:fld>
            <a:endParaRPr lang="en-US"/>
          </a:p>
        </p:txBody>
      </p:sp>
    </p:spTree>
    <p:extLst>
      <p:ext uri="{BB962C8B-B14F-4D97-AF65-F5344CB8AC3E}">
        <p14:creationId xmlns:p14="http://schemas.microsoft.com/office/powerpoint/2010/main" val="2324308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13</a:t>
            </a:fld>
            <a:endParaRPr lang="en-US"/>
          </a:p>
        </p:txBody>
      </p:sp>
    </p:spTree>
    <p:extLst>
      <p:ext uri="{BB962C8B-B14F-4D97-AF65-F5344CB8AC3E}">
        <p14:creationId xmlns:p14="http://schemas.microsoft.com/office/powerpoint/2010/main" val="3475681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to be updated</a:t>
            </a:r>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14</a:t>
            </a:fld>
            <a:endParaRPr lang="en-US"/>
          </a:p>
        </p:txBody>
      </p:sp>
    </p:spTree>
    <p:extLst>
      <p:ext uri="{BB962C8B-B14F-4D97-AF65-F5344CB8AC3E}">
        <p14:creationId xmlns:p14="http://schemas.microsoft.com/office/powerpoint/2010/main" val="401615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15</a:t>
            </a:fld>
            <a:endParaRPr lang="en-US"/>
          </a:p>
        </p:txBody>
      </p:sp>
    </p:spTree>
    <p:extLst>
      <p:ext uri="{BB962C8B-B14F-4D97-AF65-F5344CB8AC3E}">
        <p14:creationId xmlns:p14="http://schemas.microsoft.com/office/powerpoint/2010/main" val="2643180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16</a:t>
            </a:fld>
            <a:endParaRPr lang="en-US"/>
          </a:p>
        </p:txBody>
      </p:sp>
    </p:spTree>
    <p:extLst>
      <p:ext uri="{BB962C8B-B14F-4D97-AF65-F5344CB8AC3E}">
        <p14:creationId xmlns:p14="http://schemas.microsoft.com/office/powerpoint/2010/main" val="147335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17</a:t>
            </a:fld>
            <a:endParaRPr lang="en-US"/>
          </a:p>
        </p:txBody>
      </p:sp>
    </p:spTree>
    <p:extLst>
      <p:ext uri="{BB962C8B-B14F-4D97-AF65-F5344CB8AC3E}">
        <p14:creationId xmlns:p14="http://schemas.microsoft.com/office/powerpoint/2010/main" val="815785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link to open 2021 </a:t>
            </a:r>
            <a:r>
              <a:rPr lang="en-US" dirty="0" err="1"/>
              <a:t>StoryWalk</a:t>
            </a:r>
            <a:r>
              <a:rPr lang="en-US" baseline="0" dirty="0"/>
              <a:t> trailer on YouTube as example</a:t>
            </a:r>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18</a:t>
            </a:fld>
            <a:endParaRPr lang="en-US"/>
          </a:p>
        </p:txBody>
      </p:sp>
    </p:spTree>
    <p:extLst>
      <p:ext uri="{BB962C8B-B14F-4D97-AF65-F5344CB8AC3E}">
        <p14:creationId xmlns:p14="http://schemas.microsoft.com/office/powerpoint/2010/main" val="3413527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19</a:t>
            </a:fld>
            <a:endParaRPr lang="en-US"/>
          </a:p>
        </p:txBody>
      </p:sp>
    </p:spTree>
    <p:extLst>
      <p:ext uri="{BB962C8B-B14F-4D97-AF65-F5344CB8AC3E}">
        <p14:creationId xmlns:p14="http://schemas.microsoft.com/office/powerpoint/2010/main" val="562603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staff can add their</a:t>
            </a:r>
            <a:r>
              <a:rPr lang="en-US" baseline="0" dirty="0"/>
              <a:t> own local program info here for the 2024 Club.</a:t>
            </a:r>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21</a:t>
            </a:fld>
            <a:endParaRPr lang="en-US"/>
          </a:p>
        </p:txBody>
      </p:sp>
    </p:spTree>
    <p:extLst>
      <p:ext uri="{BB962C8B-B14F-4D97-AF65-F5344CB8AC3E}">
        <p14:creationId xmlns:p14="http://schemas.microsoft.com/office/powerpoint/2010/main" val="319237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3</a:t>
            </a:fld>
            <a:endParaRPr lang="en-US"/>
          </a:p>
        </p:txBody>
      </p:sp>
    </p:spTree>
    <p:extLst>
      <p:ext uri="{BB962C8B-B14F-4D97-AF65-F5344CB8AC3E}">
        <p14:creationId xmlns:p14="http://schemas.microsoft.com/office/powerpoint/2010/main" val="146184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4</a:t>
            </a:fld>
            <a:endParaRPr lang="en-US"/>
          </a:p>
        </p:txBody>
      </p:sp>
    </p:spTree>
    <p:extLst>
      <p:ext uri="{BB962C8B-B14F-4D97-AF65-F5344CB8AC3E}">
        <p14:creationId xmlns:p14="http://schemas.microsoft.com/office/powerpoint/2010/main" val="17443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for editing</a:t>
            </a:r>
            <a:r>
              <a:rPr lang="en-US" dirty="0"/>
              <a:t>: the web</a:t>
            </a:r>
            <a:r>
              <a:rPr lang="en-US" baseline="0" dirty="0"/>
              <a:t> access code image will be swapped out with the new one once available</a:t>
            </a:r>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5</a:t>
            </a:fld>
            <a:endParaRPr lang="en-US"/>
          </a:p>
        </p:txBody>
      </p:sp>
    </p:spTree>
    <p:extLst>
      <p:ext uri="{BB962C8B-B14F-4D97-AF65-F5344CB8AC3E}">
        <p14:creationId xmlns:p14="http://schemas.microsoft.com/office/powerpoint/2010/main" val="2804493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6</a:t>
            </a:fld>
            <a:endParaRPr lang="en-US"/>
          </a:p>
        </p:txBody>
      </p:sp>
    </p:spTree>
    <p:extLst>
      <p:ext uri="{BB962C8B-B14F-4D97-AF65-F5344CB8AC3E}">
        <p14:creationId xmlns:p14="http://schemas.microsoft.com/office/powerpoint/2010/main" val="388720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7</a:t>
            </a:fld>
            <a:endParaRPr lang="en-US"/>
          </a:p>
        </p:txBody>
      </p:sp>
    </p:spTree>
    <p:extLst>
      <p:ext uri="{BB962C8B-B14F-4D97-AF65-F5344CB8AC3E}">
        <p14:creationId xmlns:p14="http://schemas.microsoft.com/office/powerpoint/2010/main" val="183045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8</a:t>
            </a:fld>
            <a:endParaRPr lang="en-US"/>
          </a:p>
        </p:txBody>
      </p:sp>
    </p:spTree>
    <p:extLst>
      <p:ext uri="{BB962C8B-B14F-4D97-AF65-F5344CB8AC3E}">
        <p14:creationId xmlns:p14="http://schemas.microsoft.com/office/powerpoint/2010/main" val="3931657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9</a:t>
            </a:fld>
            <a:endParaRPr lang="en-US"/>
          </a:p>
        </p:txBody>
      </p:sp>
    </p:spTree>
    <p:extLst>
      <p:ext uri="{BB962C8B-B14F-4D97-AF65-F5344CB8AC3E}">
        <p14:creationId xmlns:p14="http://schemas.microsoft.com/office/powerpoint/2010/main" val="375596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DBBBF6-CDC3-794A-9D86-6379A88A7D9E}" type="slidenum">
              <a:rPr lang="en-US" smtClean="0"/>
              <a:t>11</a:t>
            </a:fld>
            <a:endParaRPr lang="en-US"/>
          </a:p>
        </p:txBody>
      </p:sp>
    </p:spTree>
    <p:extLst>
      <p:ext uri="{BB962C8B-B14F-4D97-AF65-F5344CB8AC3E}">
        <p14:creationId xmlns:p14="http://schemas.microsoft.com/office/powerpoint/2010/main" val="3676313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artners - Blank">
    <p:spTree>
      <p:nvGrpSpPr>
        <p:cNvPr id="1" name=""/>
        <p:cNvGrpSpPr/>
        <p:nvPr/>
      </p:nvGrpSpPr>
      <p:grpSpPr>
        <a:xfrm>
          <a:off x="0" y="0"/>
          <a:ext cx="0" cy="0"/>
          <a:chOff x="0" y="0"/>
          <a:chExt cx="0" cy="0"/>
        </a:xfrm>
      </p:grpSpPr>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tx1"/>
                </a:solidFill>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2" name="Picture 1"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9706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ivider - Purple">
    <p:spTree>
      <p:nvGrpSpPr>
        <p:cNvPr id="1" name=""/>
        <p:cNvGrpSpPr/>
        <p:nvPr/>
      </p:nvGrpSpPr>
      <p:grpSpPr>
        <a:xfrm>
          <a:off x="0" y="0"/>
          <a:ext cx="0" cy="0"/>
          <a:chOff x="0" y="0"/>
          <a:chExt cx="0" cy="0"/>
        </a:xfrm>
      </p:grpSpPr>
      <p:sp>
        <p:nvSpPr>
          <p:cNvPr id="7" name="Rectangle 6"/>
          <p:cNvSpPr/>
          <p:nvPr userDrawn="1"/>
        </p:nvSpPr>
        <p:spPr>
          <a:xfrm>
            <a:off x="-1" y="-1"/>
            <a:ext cx="12192001" cy="57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strike="noStrike">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8" name="Picture 7"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332801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ivider - Blue">
    <p:spTree>
      <p:nvGrpSpPr>
        <p:cNvPr id="1" name=""/>
        <p:cNvGrpSpPr/>
        <p:nvPr/>
      </p:nvGrpSpPr>
      <p:grpSpPr>
        <a:xfrm>
          <a:off x="0" y="0"/>
          <a:ext cx="0" cy="0"/>
          <a:chOff x="0" y="0"/>
          <a:chExt cx="0" cy="0"/>
        </a:xfrm>
      </p:grpSpPr>
      <p:sp>
        <p:nvSpPr>
          <p:cNvPr id="7" name="Rectangle 6"/>
          <p:cNvSpPr/>
          <p:nvPr userDrawn="1"/>
        </p:nvSpPr>
        <p:spPr>
          <a:xfrm>
            <a:off x="-1" y="0"/>
            <a:ext cx="12192001" cy="57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508797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Divider - Pink">
    <p:spTree>
      <p:nvGrpSpPr>
        <p:cNvPr id="1" name=""/>
        <p:cNvGrpSpPr/>
        <p:nvPr/>
      </p:nvGrpSpPr>
      <p:grpSpPr>
        <a:xfrm>
          <a:off x="0" y="0"/>
          <a:ext cx="0" cy="0"/>
          <a:chOff x="0" y="0"/>
          <a:chExt cx="0" cy="0"/>
        </a:xfrm>
      </p:grpSpPr>
      <p:sp>
        <p:nvSpPr>
          <p:cNvPr id="7" name="Rectangle 6"/>
          <p:cNvSpPr/>
          <p:nvPr userDrawn="1"/>
        </p:nvSpPr>
        <p:spPr>
          <a:xfrm>
            <a:off x="1" y="1"/>
            <a:ext cx="12192000" cy="57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31850" y="1273190"/>
            <a:ext cx="10515600"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94323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ivider -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273190"/>
            <a:ext cx="10515600" cy="1292353"/>
          </a:xfrm>
          <a:prstGeom prst="rect">
            <a:avLst/>
          </a:prstGeom>
        </p:spPr>
        <p:txBody>
          <a:bodyPr anchor="b">
            <a:normAutofit/>
          </a:bodyPr>
          <a:lstStyle>
            <a:lvl1pPr algn="l">
              <a:defRPr sz="4800">
                <a:solidFill>
                  <a:schemeClr val="tx1"/>
                </a:solidFill>
              </a:defRPr>
            </a:lvl1pPr>
          </a:lstStyle>
          <a:p>
            <a:r>
              <a:rPr lang="en-US" dirty="0"/>
              <a:t>Click to edit Divider style</a:t>
            </a:r>
          </a:p>
        </p:txBody>
      </p:sp>
      <p:sp>
        <p:nvSpPr>
          <p:cNvPr id="3" name="Text Placeholder 2"/>
          <p:cNvSpPr>
            <a:spLocks noGrp="1"/>
          </p:cNvSpPr>
          <p:nvPr>
            <p:ph type="body" idx="1"/>
          </p:nvPr>
        </p:nvSpPr>
        <p:spPr>
          <a:xfrm>
            <a:off x="831850" y="2700468"/>
            <a:ext cx="10515600" cy="777193"/>
          </a:xfrm>
        </p:spPr>
        <p:txBody>
          <a:bodyPr/>
          <a:lstStyle>
            <a:lvl1pPr marL="0" indent="0" algn="l">
              <a:buNone/>
              <a:defRPr sz="2400">
                <a:solidFill>
                  <a:srgbClr val="595959"/>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7"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8" name="Picture 7"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74047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Purple">
    <p:spTree>
      <p:nvGrpSpPr>
        <p:cNvPr id="1" name=""/>
        <p:cNvGrpSpPr/>
        <p:nvPr/>
      </p:nvGrpSpPr>
      <p:grpSpPr>
        <a:xfrm>
          <a:off x="0" y="0"/>
          <a:ext cx="0" cy="0"/>
          <a:chOff x="0" y="0"/>
          <a:chExt cx="0" cy="0"/>
        </a:xfrm>
      </p:grpSpPr>
      <p:sp>
        <p:nvSpPr>
          <p:cNvPr id="2"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a:t>Cliquez et modifiez le titre</a:t>
            </a:r>
            <a:endParaRPr lang="en-US" dirty="0"/>
          </a:p>
        </p:txBody>
      </p:sp>
      <p:sp>
        <p:nvSpPr>
          <p:cNvPr id="3"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5" name="Rectangle 14"/>
          <p:cNvSpPr/>
          <p:nvPr userDrawn="1"/>
        </p:nvSpPr>
        <p:spPr>
          <a:xfrm>
            <a:off x="1" y="0"/>
            <a:ext cx="12192000" cy="334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27448" y="6093296"/>
            <a:ext cx="10469465" cy="0"/>
          </a:xfrm>
          <a:prstGeom prst="line">
            <a:avLst/>
          </a:prstGeom>
          <a:ln>
            <a:solidFill>
              <a:srgbClr val="5223AB"/>
            </a:solidFill>
          </a:ln>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2" name="Picture 11"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405055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00A1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27448" y="6093296"/>
            <a:ext cx="10469465" cy="0"/>
          </a:xfrm>
          <a:prstGeom prst="line">
            <a:avLst/>
          </a:prstGeom>
          <a:ln>
            <a:solidFill>
              <a:srgbClr val="00A1DE"/>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161163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Teal">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00A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27448" y="6093296"/>
            <a:ext cx="10469465" cy="0"/>
          </a:xfrm>
          <a:prstGeom prst="line">
            <a:avLst/>
          </a:prstGeom>
          <a:ln>
            <a:solidFill>
              <a:srgbClr val="00A198"/>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691629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ink">
    <p:spTree>
      <p:nvGrpSpPr>
        <p:cNvPr id="1" name=""/>
        <p:cNvGrpSpPr/>
        <p:nvPr/>
      </p:nvGrpSpPr>
      <p:grpSpPr>
        <a:xfrm>
          <a:off x="0" y="0"/>
          <a:ext cx="0" cy="0"/>
          <a:chOff x="0" y="0"/>
          <a:chExt cx="0" cy="0"/>
        </a:xfrm>
      </p:grpSpPr>
      <p:sp>
        <p:nvSpPr>
          <p:cNvPr id="15" name="Rectangle 14"/>
          <p:cNvSpPr/>
          <p:nvPr userDrawn="1"/>
        </p:nvSpPr>
        <p:spPr>
          <a:xfrm>
            <a:off x="1" y="0"/>
            <a:ext cx="12192000" cy="334081"/>
          </a:xfrm>
          <a:prstGeom prst="rect">
            <a:avLst/>
          </a:prstGeom>
          <a:solidFill>
            <a:srgbClr val="E21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27448" y="6093296"/>
            <a:ext cx="10469465" cy="0"/>
          </a:xfrm>
          <a:prstGeom prst="line">
            <a:avLst/>
          </a:prstGeom>
          <a:ln>
            <a:solidFill>
              <a:srgbClr val="E21776"/>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a:t>Cliquez et modifiez le titre</a:t>
            </a:r>
            <a:endParaRPr lang="en-US" dirty="0"/>
          </a:p>
        </p:txBody>
      </p:sp>
      <p:sp>
        <p:nvSpPr>
          <p:cNvPr id="14"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6"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10"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11" name="Picture 10"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3749937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lank">
    <p:spTree>
      <p:nvGrpSpPr>
        <p:cNvPr id="1" name=""/>
        <p:cNvGrpSpPr/>
        <p:nvPr/>
      </p:nvGrpSpPr>
      <p:grpSpPr>
        <a:xfrm>
          <a:off x="0" y="0"/>
          <a:ext cx="0" cy="0"/>
          <a:chOff x="0" y="0"/>
          <a:chExt cx="0" cy="0"/>
        </a:xfrm>
      </p:grpSpPr>
      <p:cxnSp>
        <p:nvCxnSpPr>
          <p:cNvPr id="5" name="Straight Connector 4"/>
          <p:cNvCxnSpPr/>
          <p:nvPr userDrawn="1"/>
        </p:nvCxnSpPr>
        <p:spPr>
          <a:xfrm>
            <a:off x="1127448" y="6093296"/>
            <a:ext cx="1046946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555303" y="334081"/>
            <a:ext cx="10998068" cy="934679"/>
          </a:xfrm>
          <a:prstGeom prst="rect">
            <a:avLst/>
          </a:prstGeom>
        </p:spPr>
        <p:txBody>
          <a:bodyPr anchor="b">
            <a:noAutofit/>
          </a:bodyPr>
          <a:lstStyle>
            <a:lvl1pPr>
              <a:lnSpc>
                <a:spcPct val="100000"/>
              </a:lnSpc>
              <a:spcBef>
                <a:spcPts val="600"/>
              </a:spcBef>
              <a:defRPr sz="4200"/>
            </a:lvl1pPr>
          </a:lstStyle>
          <a:p>
            <a:r>
              <a:rPr lang="fr-CA"/>
              <a:t>Cliquez et modifiez le titre</a:t>
            </a:r>
            <a:endParaRPr lang="en-US" dirty="0"/>
          </a:p>
        </p:txBody>
      </p:sp>
      <p:sp>
        <p:nvSpPr>
          <p:cNvPr id="16" name="Content Placeholder 2"/>
          <p:cNvSpPr>
            <a:spLocks noGrp="1"/>
          </p:cNvSpPr>
          <p:nvPr>
            <p:ph idx="1"/>
          </p:nvPr>
        </p:nvSpPr>
        <p:spPr>
          <a:xfrm>
            <a:off x="555303" y="2132856"/>
            <a:ext cx="10998068" cy="3356361"/>
          </a:xfrm>
        </p:spPr>
        <p:txBody>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200"/>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17" name="Text Placeholder 2"/>
          <p:cNvSpPr>
            <a:spLocks noGrp="1"/>
          </p:cNvSpPr>
          <p:nvPr>
            <p:ph type="body" idx="10"/>
          </p:nvPr>
        </p:nvSpPr>
        <p:spPr>
          <a:xfrm>
            <a:off x="555303" y="1268760"/>
            <a:ext cx="10998068" cy="648072"/>
          </a:xfrm>
        </p:spPr>
        <p:txBody>
          <a:bodyPr anchor="t">
            <a:normAutofit/>
          </a:bodyPr>
          <a:lstStyle>
            <a:lvl1pPr marL="0" indent="0" algn="l">
              <a:lnSpc>
                <a:spcPct val="100000"/>
              </a:lnSpc>
              <a:spcBef>
                <a:spcPts val="0"/>
              </a:spcBef>
              <a:buNone/>
              <a:defRPr sz="2400" i="1">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pic>
        <p:nvPicPr>
          <p:cNvPr id="9" name="Picture 8"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77456" y="5809987"/>
            <a:ext cx="1137136" cy="994228"/>
          </a:xfrm>
          <a:prstGeom prst="rect">
            <a:avLst/>
          </a:prstGeom>
        </p:spPr>
      </p:pic>
    </p:spTree>
    <p:extLst>
      <p:ext uri="{BB962C8B-B14F-4D97-AF65-F5344CB8AC3E}">
        <p14:creationId xmlns:p14="http://schemas.microsoft.com/office/powerpoint/2010/main" val="417982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4724400" y="6252256"/>
            <a:ext cx="2743200" cy="365125"/>
          </a:xfrm>
          <a:prstGeom prst="rect">
            <a:avLst/>
          </a:prstGeom>
        </p:spPr>
        <p:txBody>
          <a:bodyPr vert="horz" lIns="91440" tIns="45720" rIns="91440" bIns="45720" rtlCol="0" anchor="ctr"/>
          <a:lstStyle>
            <a:lvl1pPr algn="ct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spTree>
    <p:extLst>
      <p:ext uri="{BB962C8B-B14F-4D97-AF65-F5344CB8AC3E}">
        <p14:creationId xmlns:p14="http://schemas.microsoft.com/office/powerpoint/2010/main" val="145406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artners - BigLogo">
    <p:spTree>
      <p:nvGrpSpPr>
        <p:cNvPr id="1" name=""/>
        <p:cNvGrpSpPr/>
        <p:nvPr/>
      </p:nvGrpSpPr>
      <p:grpSpPr>
        <a:xfrm>
          <a:off x="0" y="0"/>
          <a:ext cx="0" cy="0"/>
          <a:chOff x="0" y="0"/>
          <a:chExt cx="0" cy="0"/>
        </a:xfrm>
      </p:grpSpPr>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86800" y="0"/>
            <a:ext cx="3324459" cy="2906661"/>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87" y="0"/>
            <a:ext cx="3324457" cy="2906661"/>
          </a:xfrm>
          <a:prstGeom prst="rect">
            <a:avLst/>
          </a:prstGeom>
        </p:spPr>
      </p:pic>
      <p:sp>
        <p:nvSpPr>
          <p:cNvPr id="9" name="Title 1"/>
          <p:cNvSpPr>
            <a:spLocks noGrp="1"/>
          </p:cNvSpPr>
          <p:nvPr>
            <p:ph type="title"/>
          </p:nvPr>
        </p:nvSpPr>
        <p:spPr>
          <a:xfrm>
            <a:off x="479376" y="2492896"/>
            <a:ext cx="10852151" cy="1292353"/>
          </a:xfrm>
          <a:prstGeom prst="rect">
            <a:avLst/>
          </a:prstGeom>
        </p:spPr>
        <p:txBody>
          <a:bodyPr anchor="b">
            <a:normAutofit/>
          </a:bodyPr>
          <a:lstStyle>
            <a:lvl1pPr algn="l">
              <a:defRPr sz="4800" b="1">
                <a:solidFill>
                  <a:srgbClr val="5223AB"/>
                </a:solidFill>
              </a:defRPr>
            </a:lvl1pPr>
          </a:lstStyle>
          <a:p>
            <a:r>
              <a:rPr lang="fr-CA"/>
              <a:t>Cliquez et modifiez le titre</a:t>
            </a:r>
            <a:endParaRPr lang="en-US" dirty="0"/>
          </a:p>
        </p:txBody>
      </p:sp>
      <p:sp>
        <p:nvSpPr>
          <p:cNvPr id="10" name="Text Placeholder 2"/>
          <p:cNvSpPr>
            <a:spLocks noGrp="1"/>
          </p:cNvSpPr>
          <p:nvPr>
            <p:ph type="body" idx="1"/>
          </p:nvPr>
        </p:nvSpPr>
        <p:spPr>
          <a:xfrm>
            <a:off x="479376" y="378739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280865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brary Program Template">
    <p:spTree>
      <p:nvGrpSpPr>
        <p:cNvPr id="1" name=""/>
        <p:cNvGrpSpPr/>
        <p:nvPr/>
      </p:nvGrpSpPr>
      <p:grpSpPr>
        <a:xfrm>
          <a:off x="0" y="0"/>
          <a:ext cx="0" cy="0"/>
          <a:chOff x="0" y="0"/>
          <a:chExt cx="0" cy="0"/>
        </a:xfrm>
      </p:grpSpPr>
      <p:sp>
        <p:nvSpPr>
          <p:cNvPr id="16" name="Text Placeholder 2"/>
          <p:cNvSpPr>
            <a:spLocks noGrp="1"/>
          </p:cNvSpPr>
          <p:nvPr>
            <p:ph type="body" idx="10" hasCustomPrompt="1"/>
          </p:nvPr>
        </p:nvSpPr>
        <p:spPr>
          <a:xfrm>
            <a:off x="4689694" y="2606265"/>
            <a:ext cx="6771993" cy="738664"/>
          </a:xfrm>
          <a:solidFill>
            <a:schemeClr val="accent1"/>
          </a:solidFill>
          <a:effectLst/>
        </p:spPr>
        <p:txBody>
          <a:bodyPr wrap="square" lIns="274320" tIns="182880" rIns="274320" bIns="182880" anchor="t">
            <a:spAutoFit/>
          </a:bodyPr>
          <a:lstStyle>
            <a:lvl1pPr marL="0" indent="0" algn="l">
              <a:lnSpc>
                <a:spcPct val="100000"/>
              </a:lnSpc>
              <a:spcBef>
                <a:spcPts val="0"/>
              </a:spcBef>
              <a:buNone/>
              <a:defRPr sz="2400" i="1">
                <a:solidFill>
                  <a:schemeClr val="bg1"/>
                </a:solidFill>
                <a:effectLst>
                  <a:outerShdw blurRad="38100" dist="38100" dir="2700000" algn="tl">
                    <a:srgbClr val="000000">
                      <a:alpha val="43137"/>
                    </a:srgbClr>
                  </a:outerShdw>
                </a:effectLst>
                <a:latin typeface="Mikado Medium" panose="0200000000000000000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Enter your description of the program here…</a:t>
            </a:r>
          </a:p>
        </p:txBody>
      </p:sp>
      <p:sp>
        <p:nvSpPr>
          <p:cNvPr id="15" name="Rectangle 14"/>
          <p:cNvSpPr/>
          <p:nvPr userDrawn="1"/>
        </p:nvSpPr>
        <p:spPr>
          <a:xfrm>
            <a:off x="1" y="0"/>
            <a:ext cx="12192000" cy="334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1127448" y="6093296"/>
            <a:ext cx="10469465" cy="0"/>
          </a:xfrm>
          <a:prstGeom prst="line">
            <a:avLst/>
          </a:prstGeom>
          <a:ln>
            <a:solidFill>
              <a:srgbClr val="E21776"/>
            </a:solidFill>
          </a:ln>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hasCustomPrompt="1"/>
          </p:nvPr>
        </p:nvSpPr>
        <p:spPr>
          <a:xfrm>
            <a:off x="555303" y="334081"/>
            <a:ext cx="10998068" cy="934679"/>
          </a:xfrm>
          <a:prstGeom prst="rect">
            <a:avLst/>
          </a:prstGeom>
        </p:spPr>
        <p:txBody>
          <a:bodyPr anchor="b">
            <a:noAutofit/>
          </a:bodyPr>
          <a:lstStyle>
            <a:lvl1pPr>
              <a:lnSpc>
                <a:spcPct val="100000"/>
              </a:lnSpc>
              <a:spcBef>
                <a:spcPts val="600"/>
              </a:spcBef>
              <a:defRPr sz="4200" baseline="0">
                <a:solidFill>
                  <a:schemeClr val="tx1"/>
                </a:solidFill>
                <a:effectLst/>
                <a:latin typeface="Mikado Black" panose="02000000000000000000" charset="0"/>
              </a:defRPr>
            </a:lvl1pPr>
          </a:lstStyle>
          <a:p>
            <a:r>
              <a:rPr lang="en-US" dirty="0"/>
              <a:t>Click to change program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624" y="5816917"/>
            <a:ext cx="1137136" cy="994228"/>
          </a:xfrm>
          <a:prstGeom prst="rect">
            <a:avLst/>
          </a:prstGeom>
        </p:spPr>
      </p:pic>
      <p:sp>
        <p:nvSpPr>
          <p:cNvPr id="8" name="Slide Number Placeholder 4"/>
          <p:cNvSpPr>
            <a:spLocks noGrp="1"/>
          </p:cNvSpPr>
          <p:nvPr>
            <p:ph type="sldNum" sz="quarter" idx="4"/>
          </p:nvPr>
        </p:nvSpPr>
        <p:spPr>
          <a:xfrm>
            <a:off x="8853713" y="6252256"/>
            <a:ext cx="27432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Verdana"/>
                <a:cs typeface="Verdana"/>
              </a:defRPr>
            </a:lvl1pPr>
          </a:lstStyle>
          <a:p>
            <a:fld id="{EB4F6F73-3569-EA40-8E4E-14DF8B890EBD}" type="slidenum">
              <a:rPr lang="en-US" smtClean="0"/>
              <a:pPr/>
              <a:t>‹#›</a:t>
            </a:fld>
            <a:endParaRPr lang="en-US"/>
          </a:p>
        </p:txBody>
      </p:sp>
      <p:sp>
        <p:nvSpPr>
          <p:cNvPr id="10" name="Picture Placeholder 9"/>
          <p:cNvSpPr>
            <a:spLocks noGrp="1"/>
          </p:cNvSpPr>
          <p:nvPr>
            <p:ph type="pic" sz="quarter" idx="11" hasCustomPrompt="1"/>
          </p:nvPr>
        </p:nvSpPr>
        <p:spPr>
          <a:xfrm>
            <a:off x="555303" y="1439501"/>
            <a:ext cx="3482975" cy="4191000"/>
          </a:xfrm>
        </p:spPr>
        <p:txBody>
          <a:bodyPr/>
          <a:lstStyle>
            <a:lvl1pPr>
              <a:defRPr baseline="0"/>
            </a:lvl1pPr>
          </a:lstStyle>
          <a:p>
            <a:r>
              <a:rPr lang="en-US" dirty="0"/>
              <a:t>Insert a picture here by clicking the icon below and then select the image to crop to fit if needed.</a:t>
            </a:r>
            <a:endParaRPr lang="en-CA" dirty="0"/>
          </a:p>
        </p:txBody>
      </p:sp>
      <p:sp>
        <p:nvSpPr>
          <p:cNvPr id="12" name="Text Placeholder 11"/>
          <p:cNvSpPr>
            <a:spLocks noGrp="1"/>
          </p:cNvSpPr>
          <p:nvPr>
            <p:ph type="body" sz="quarter" idx="12" hasCustomPrompt="1"/>
          </p:nvPr>
        </p:nvSpPr>
        <p:spPr>
          <a:xfrm>
            <a:off x="4267199" y="1439501"/>
            <a:ext cx="6705601" cy="691458"/>
          </a:xfrm>
          <a:solidFill>
            <a:schemeClr val="accent4"/>
          </a:solidFill>
        </p:spPr>
        <p:txBody>
          <a:bodyPr lIns="182880" tIns="182880" bIns="365760">
            <a:noAutofit/>
          </a:bodyPr>
          <a:lstStyle>
            <a:lvl1pPr marL="0" indent="0">
              <a:buNone/>
              <a:defRPr sz="3200" i="0" baseline="0">
                <a:solidFill>
                  <a:schemeClr val="bg1"/>
                </a:solidFill>
                <a:effectLst>
                  <a:outerShdw blurRad="38100" dist="38100" dir="2700000" algn="tl">
                    <a:srgbClr val="000000">
                      <a:alpha val="43137"/>
                    </a:srgbClr>
                  </a:outerShdw>
                </a:effectLst>
                <a:latin typeface="+mj-lt"/>
              </a:defRPr>
            </a:lvl1pPr>
          </a:lstStyle>
          <a:p>
            <a:pPr lvl="0"/>
            <a:r>
              <a:rPr lang="en-US" dirty="0"/>
              <a:t>Enter your date here…</a:t>
            </a:r>
            <a:endParaRPr lang="en-CA" dirty="0"/>
          </a:p>
        </p:txBody>
      </p:sp>
      <p:sp>
        <p:nvSpPr>
          <p:cNvPr id="19" name="Text Placeholder 18"/>
          <p:cNvSpPr>
            <a:spLocks noGrp="1"/>
          </p:cNvSpPr>
          <p:nvPr>
            <p:ph type="body" sz="quarter" idx="13" hasCustomPrompt="1"/>
          </p:nvPr>
        </p:nvSpPr>
        <p:spPr>
          <a:xfrm>
            <a:off x="4267199" y="2130959"/>
            <a:ext cx="6705601" cy="533400"/>
          </a:xfrm>
          <a:solidFill>
            <a:schemeClr val="accent4"/>
          </a:solidFill>
        </p:spPr>
        <p:txBody>
          <a:bodyPr lIns="182880" tIns="91440" rIns="274320">
            <a:noAutofit/>
          </a:bodyPr>
          <a:lstStyle>
            <a:lvl1pPr marL="0" indent="0">
              <a:buNone/>
              <a:defRPr sz="2400">
                <a:solidFill>
                  <a:schemeClr val="bg1"/>
                </a:solidFill>
                <a:effectLst>
                  <a:outerShdw blurRad="38100" dist="38100" dir="2700000" algn="tl">
                    <a:srgbClr val="000000">
                      <a:alpha val="43137"/>
                    </a:srgbClr>
                  </a:outerShdw>
                </a:effectLst>
                <a:latin typeface="+mn-lt"/>
              </a:defRPr>
            </a:lvl1pPr>
          </a:lstStyle>
          <a:p>
            <a:pPr lvl="0"/>
            <a:r>
              <a:rPr lang="en-US" dirty="0"/>
              <a:t>Enter time here…</a:t>
            </a:r>
            <a:endParaRPr lang="en-CA" dirty="0"/>
          </a:p>
        </p:txBody>
      </p:sp>
    </p:spTree>
    <p:extLst>
      <p:ext uri="{BB962C8B-B14F-4D97-AF65-F5344CB8AC3E}">
        <p14:creationId xmlns:p14="http://schemas.microsoft.com/office/powerpoint/2010/main" val="316584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lank">
    <p:spTree>
      <p:nvGrpSpPr>
        <p:cNvPr id="1" name=""/>
        <p:cNvGrpSpPr/>
        <p:nvPr/>
      </p:nvGrpSpPr>
      <p:grpSpPr>
        <a:xfrm>
          <a:off x="0" y="0"/>
          <a:ext cx="0" cy="0"/>
          <a:chOff x="0" y="0"/>
          <a:chExt cx="0" cy="0"/>
        </a:xfrm>
      </p:grpSpPr>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tx1"/>
                </a:solidFill>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tx1">
                    <a:lumMod val="65000"/>
                    <a:lumOff val="35000"/>
                  </a:schemeClr>
                </a:solidFill>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6" name="Picture 5"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367" y="0"/>
            <a:ext cx="2024724" cy="1770269"/>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22122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Partners - Blu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68" y="18283"/>
            <a:ext cx="2003812" cy="1751986"/>
          </a:xfrm>
          <a:prstGeom prst="rect">
            <a:avLst/>
          </a:prstGeom>
        </p:spPr>
      </p:pic>
      <p:pic>
        <p:nvPicPr>
          <p:cNvPr id="14" name="Picture 13" descr="TDSRC_Logo_couleur_F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1103735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lu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11" name="Image 10"/>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65853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Partners - Pink">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3" name="Picture 12"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88108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ink">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132991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artners - Purpl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11" name="Picture 10"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pic>
        <p:nvPicPr>
          <p:cNvPr id="8" name="Image 7"/>
          <p:cNvPicPr>
            <a:picLocks noChangeAspect="1"/>
          </p:cNvPicPr>
          <p:nvPr userDrawn="1"/>
        </p:nvPicPr>
        <p:blipFill>
          <a:blip r:embed="rId4"/>
          <a:stretch>
            <a:fillRect/>
          </a:stretch>
        </p:blipFill>
        <p:spPr>
          <a:xfrm>
            <a:off x="6477000" y="5486400"/>
            <a:ext cx="5168900" cy="1114588"/>
          </a:xfrm>
          <a:prstGeom prst="rect">
            <a:avLst/>
          </a:prstGeom>
        </p:spPr>
      </p:pic>
    </p:spTree>
    <p:extLst>
      <p:ext uri="{BB962C8B-B14F-4D97-AF65-F5344CB8AC3E}">
        <p14:creationId xmlns:p14="http://schemas.microsoft.com/office/powerpoint/2010/main" val="340760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Purple">
    <p:spTree>
      <p:nvGrpSpPr>
        <p:cNvPr id="1" name=""/>
        <p:cNvGrpSpPr/>
        <p:nvPr/>
      </p:nvGrpSpPr>
      <p:grpSpPr>
        <a:xfrm>
          <a:off x="0" y="0"/>
          <a:ext cx="0" cy="0"/>
          <a:chOff x="0" y="0"/>
          <a:chExt cx="0" cy="0"/>
        </a:xfrm>
      </p:grpSpPr>
      <p:sp>
        <p:nvSpPr>
          <p:cNvPr id="12" name="Rectangle 11"/>
          <p:cNvSpPr/>
          <p:nvPr userDrawn="1"/>
        </p:nvSpPr>
        <p:spPr>
          <a:xfrm flipV="1">
            <a:off x="-1" y="2289189"/>
            <a:ext cx="11596914" cy="2231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527049" y="2303706"/>
            <a:ext cx="10852151" cy="1292353"/>
          </a:xfrm>
          <a:prstGeom prst="rect">
            <a:avLst/>
          </a:prstGeom>
        </p:spPr>
        <p:txBody>
          <a:bodyPr anchor="b">
            <a:normAutofit/>
          </a:bodyPr>
          <a:lstStyle>
            <a:lvl1pPr algn="l">
              <a:defRPr sz="4800">
                <a:solidFill>
                  <a:schemeClr val="bg1"/>
                </a:solidFill>
                <a:effectLst>
                  <a:outerShdw blurRad="38100" dist="38100" dir="2700000" algn="tl">
                    <a:srgbClr val="000000">
                      <a:alpha val="43137"/>
                    </a:srgbClr>
                  </a:outerShdw>
                </a:effectLst>
              </a:defRPr>
            </a:lvl1pPr>
          </a:lstStyle>
          <a:p>
            <a:r>
              <a:rPr lang="fr-CA"/>
              <a:t>Cliquez et modifiez le titre</a:t>
            </a:r>
            <a:endParaRPr lang="en-US" dirty="0"/>
          </a:p>
        </p:txBody>
      </p:sp>
      <p:sp>
        <p:nvSpPr>
          <p:cNvPr id="10" name="Text Placeholder 2"/>
          <p:cNvSpPr>
            <a:spLocks noGrp="1"/>
          </p:cNvSpPr>
          <p:nvPr>
            <p:ph type="body" idx="1"/>
          </p:nvPr>
        </p:nvSpPr>
        <p:spPr>
          <a:xfrm>
            <a:off x="527049" y="3598206"/>
            <a:ext cx="10852151" cy="777193"/>
          </a:xfrm>
        </p:spPr>
        <p:txBody>
          <a:bodyPr/>
          <a:lstStyle>
            <a:lvl1pPr marL="0" indent="0" algn="l">
              <a:buNone/>
              <a:defRPr sz="2400">
                <a:solidFill>
                  <a:schemeClr val="bg1"/>
                </a:solidFill>
                <a:effectLst>
                  <a:outerShdw blurRad="38100" dist="38100" dir="2700000" algn="tl">
                    <a:srgbClr val="000000">
                      <a:alpha val="43137"/>
                    </a:srgbClr>
                  </a:outerShdw>
                </a:effectLst>
                <a:latin typeface="Mikado Medium"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pic>
        <p:nvPicPr>
          <p:cNvPr id="7" name="Picture 6" descr="TDSRC_Logo_couleur_F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67276" y="9141"/>
            <a:ext cx="2024724" cy="1770269"/>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003812" cy="1751986"/>
          </a:xfrm>
          <a:prstGeom prst="rect">
            <a:avLst/>
          </a:prstGeom>
        </p:spPr>
      </p:pic>
    </p:spTree>
    <p:extLst>
      <p:ext uri="{BB962C8B-B14F-4D97-AF65-F5344CB8AC3E}">
        <p14:creationId xmlns:p14="http://schemas.microsoft.com/office/powerpoint/2010/main" val="366310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738544"/>
            <a:ext cx="10515600" cy="37674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p:cNvSpPr>
            <a:spLocks noGrp="1"/>
          </p:cNvSpPr>
          <p:nvPr>
            <p:ph type="title"/>
          </p:nvPr>
        </p:nvSpPr>
        <p:spPr>
          <a:xfrm>
            <a:off x="838200" y="684442"/>
            <a:ext cx="10192657" cy="854075"/>
          </a:xfrm>
          <a:prstGeom prst="rect">
            <a:avLst/>
          </a:prstGeom>
        </p:spPr>
        <p:txBody>
          <a:bodyPr vert="horz" lIns="91440" tIns="45720" rIns="91440" bIns="45720" rtlCol="0" anchor="ctr">
            <a:normAutofit/>
          </a:bodyPr>
          <a:lstStyle/>
          <a:p>
            <a:r>
              <a:rPr lang="fr-CA"/>
              <a:t>Cliquez et modifiez le titre</a:t>
            </a:r>
            <a:endParaRPr lang="en-US" dirty="0"/>
          </a:p>
        </p:txBody>
      </p:sp>
      <p:sp>
        <p:nvSpPr>
          <p:cNvPr id="2" name="Slide Number Placeholder 1"/>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latin typeface="Verdana"/>
                <a:cs typeface="Verdana"/>
              </a:defRPr>
            </a:lvl1pPr>
          </a:lstStyle>
          <a:p>
            <a:fld id="{CED660AE-8F72-5944-9C00-6D1D1265774A}" type="slidenum">
              <a:rPr lang="en-US" smtClean="0"/>
              <a:pPr/>
              <a:t>‹#›</a:t>
            </a:fld>
            <a:endParaRPr lang="en-US"/>
          </a:p>
        </p:txBody>
      </p:sp>
    </p:spTree>
    <p:extLst>
      <p:ext uri="{BB962C8B-B14F-4D97-AF65-F5344CB8AC3E}">
        <p14:creationId xmlns:p14="http://schemas.microsoft.com/office/powerpoint/2010/main" val="1973073205"/>
      </p:ext>
    </p:extLst>
  </p:cSld>
  <p:clrMap bg1="lt1" tx1="dk1" bg2="lt2" tx2="dk2" accent1="accent1" accent2="accent2" accent3="accent3" accent4="accent4" accent5="accent5" accent6="accent6" hlink="hlink" folHlink="folHlink"/>
  <p:sldLayoutIdLst>
    <p:sldLayoutId id="2147483708" r:id="rId1"/>
    <p:sldLayoutId id="2147483726" r:id="rId2"/>
    <p:sldLayoutId id="2147483724" r:id="rId3"/>
    <p:sldLayoutId id="2147483729" r:id="rId4"/>
    <p:sldLayoutId id="2147483712" r:id="rId5"/>
    <p:sldLayoutId id="2147483722" r:id="rId6"/>
    <p:sldLayoutId id="2147483713" r:id="rId7"/>
    <p:sldLayoutId id="2147483721" r:id="rId8"/>
    <p:sldLayoutId id="2147483720" r:id="rId9"/>
    <p:sldLayoutId id="2147483651" r:id="rId10"/>
    <p:sldLayoutId id="2147483695" r:id="rId11"/>
    <p:sldLayoutId id="2147483696" r:id="rId12"/>
    <p:sldLayoutId id="2147483725" r:id="rId13"/>
    <p:sldLayoutId id="2147483718" r:id="rId14"/>
    <p:sldLayoutId id="2147483715" r:id="rId15"/>
    <p:sldLayoutId id="2147483716" r:id="rId16"/>
    <p:sldLayoutId id="2147483717" r:id="rId17"/>
    <p:sldLayoutId id="2147483704" r:id="rId18"/>
    <p:sldLayoutId id="2147483727" r:id="rId19"/>
    <p:sldLayoutId id="2147483730" r:id="rId20"/>
  </p:sldLayoutIdLst>
  <p:txStyles>
    <p:titleStyle>
      <a:lvl1pPr algn="l" defTabSz="914400" rtl="0" eaLnBrk="1" latinLnBrk="0" hangingPunct="1">
        <a:lnSpc>
          <a:spcPct val="90000"/>
        </a:lnSpc>
        <a:spcBef>
          <a:spcPct val="0"/>
        </a:spcBef>
        <a:buNone/>
        <a:defRPr sz="3500" kern="1200" spc="0">
          <a:solidFill>
            <a:schemeClr val="tx1"/>
          </a:solidFill>
          <a:latin typeface="+mj-lt"/>
          <a:ea typeface="Verdana" charset="0"/>
          <a:cs typeface="Verdana"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Verdana" charset="0"/>
          <a:cs typeface="Verdana"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Verdana" charset="0"/>
          <a:cs typeface="Verdana"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Verdana" charset="0"/>
          <a:cs typeface="Verdana"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Verdana" charset="0"/>
          <a:cs typeface="Verdana" charset="0"/>
        </a:defRPr>
      </a:lvl4pPr>
      <a:lvl5pPr marL="2057400" indent="-228600" algn="l" defTabSz="914400" rtl="0" eaLnBrk="1" latinLnBrk="0" hangingPunct="1">
        <a:lnSpc>
          <a:spcPct val="90000"/>
        </a:lnSpc>
        <a:spcBef>
          <a:spcPts val="500"/>
        </a:spcBef>
        <a:buFont typeface="Arial"/>
        <a:buChar char="•"/>
        <a:defRPr sz="1200" kern="120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tags" Target="../tags/tag46.xml"/><Relationship Id="rId7" Type="http://schemas.openxmlformats.org/officeDocument/2006/relationships/image" Target="../media/image23.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10.xml"/><Relationship Id="rId5" Type="http://schemas.openxmlformats.org/officeDocument/2006/relationships/tags" Target="../tags/tag48.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51.xml"/><Relationship Id="rId7" Type="http://schemas.openxmlformats.org/officeDocument/2006/relationships/notesSlide" Target="../notesSlides/notesSlide9.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11.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56.xml"/><Relationship Id="rId7" Type="http://schemas.openxmlformats.org/officeDocument/2006/relationships/notesSlide" Target="../notesSlides/notesSlide1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10.xml"/><Relationship Id="rId5" Type="http://schemas.openxmlformats.org/officeDocument/2006/relationships/tags" Target="../tags/tag58.xml"/><Relationship Id="rId4" Type="http://schemas.openxmlformats.org/officeDocument/2006/relationships/tags" Target="../tags/tag57.xml"/><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1.xml"/><Relationship Id="rId7" Type="http://schemas.openxmlformats.org/officeDocument/2006/relationships/notesSlide" Target="../notesSlides/notesSlide1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1.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66.xml"/><Relationship Id="rId7" Type="http://schemas.openxmlformats.org/officeDocument/2006/relationships/notesSlide" Target="../notesSlides/notesSlide1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16.xml"/><Relationship Id="rId5" Type="http://schemas.openxmlformats.org/officeDocument/2006/relationships/tags" Target="../tags/tag68.xml"/><Relationship Id="rId4" Type="http://schemas.openxmlformats.org/officeDocument/2006/relationships/tags" Target="../tags/tag67.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71.xml"/><Relationship Id="rId7" Type="http://schemas.openxmlformats.org/officeDocument/2006/relationships/notesSlide" Target="../notesSlides/notesSlide1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15.xml"/><Relationship Id="rId5" Type="http://schemas.openxmlformats.org/officeDocument/2006/relationships/tags" Target="../tags/tag73.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33.jpeg"/><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media/image32.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31.png"/><Relationship Id="rId5" Type="http://schemas.openxmlformats.org/officeDocument/2006/relationships/tags" Target="../tags/tag78.xml"/><Relationship Id="rId15" Type="http://schemas.openxmlformats.org/officeDocument/2006/relationships/image" Target="../media/image35.jpeg"/><Relationship Id="rId10" Type="http://schemas.openxmlformats.org/officeDocument/2006/relationships/notesSlide" Target="../notesSlides/notesSlide14.xml"/><Relationship Id="rId4" Type="http://schemas.openxmlformats.org/officeDocument/2006/relationships/tags" Target="../tags/tag77.xml"/><Relationship Id="rId9" Type="http://schemas.openxmlformats.org/officeDocument/2006/relationships/slideLayout" Target="../slideLayouts/slideLayout14.xml"/><Relationship Id="rId1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notesSlide" Target="../notesSlides/notesSlide15.xml"/><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Layout" Target="../slideLayouts/slideLayout1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5" Type="http://schemas.openxmlformats.org/officeDocument/2006/relationships/image" Target="../media/image37.jpg"/><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36.jp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95.xml"/><Relationship Id="rId7" Type="http://schemas.openxmlformats.org/officeDocument/2006/relationships/slideLayout" Target="../slideLayouts/slideLayout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10" Type="http://schemas.openxmlformats.org/officeDocument/2006/relationships/hyperlink" Target="https://www.youtube.com/watch?v=YqPnqFy3Y2s" TargetMode="External"/><Relationship Id="rId4" Type="http://schemas.openxmlformats.org/officeDocument/2006/relationships/tags" Target="../tags/tag96.xml"/><Relationship Id="rId9"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tags" Target="../tags/tag101.xml"/><Relationship Id="rId7" Type="http://schemas.openxmlformats.org/officeDocument/2006/relationships/hyperlink" Target="https://www.tdsummerreadingclub.ca/staff/activities" TargetMode="Externa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17.xml"/><Relationship Id="rId5" Type="http://schemas.openxmlformats.org/officeDocument/2006/relationships/slideLayout" Target="../slideLayouts/slideLayout20.xml"/><Relationship Id="rId4" Type="http://schemas.openxmlformats.org/officeDocument/2006/relationships/tags" Target="../tags/tag10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9"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2.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1.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10.jpeg"/><Relationship Id="rId5" Type="http://schemas.openxmlformats.org/officeDocument/2006/relationships/tags" Target="../tags/tag12.xml"/><Relationship Id="rId10" Type="http://schemas.openxmlformats.org/officeDocument/2006/relationships/image" Target="../media/image9.jpeg"/><Relationship Id="rId4" Type="http://schemas.openxmlformats.org/officeDocument/2006/relationships/tags" Target="../tags/tag11.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6.jp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5.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4.png"/><Relationship Id="rId5" Type="http://schemas.openxmlformats.org/officeDocument/2006/relationships/tags" Target="../tags/tag19.xml"/><Relationship Id="rId10" Type="http://schemas.openxmlformats.org/officeDocument/2006/relationships/image" Target="../media/image13.png"/><Relationship Id="rId4" Type="http://schemas.openxmlformats.org/officeDocument/2006/relationships/tags" Target="../tags/tag18.xml"/><Relationship Id="rId9"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tags" Target="../tags/tag24.xml"/><Relationship Id="rId7" Type="http://schemas.openxmlformats.org/officeDocument/2006/relationships/image" Target="../media/image1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4.xml"/><Relationship Id="rId5" Type="http://schemas.openxmlformats.org/officeDocument/2006/relationships/slideLayout" Target="../slideLayouts/slideLayout16.xml"/><Relationship Id="rId4" Type="http://schemas.openxmlformats.org/officeDocument/2006/relationships/tags" Target="../tags/tag2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jp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0.jp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6.xml"/><Relationship Id="rId5" Type="http://schemas.openxmlformats.org/officeDocument/2006/relationships/tags" Target="../tags/tag32.xml"/><Relationship Id="rId10" Type="http://schemas.openxmlformats.org/officeDocument/2006/relationships/slideLayout" Target="../slideLayouts/slideLayout16.xml"/><Relationship Id="rId4" Type="http://schemas.openxmlformats.org/officeDocument/2006/relationships/tags" Target="../tags/tag31.xml"/><Relationship Id="rId9"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1.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1.xml"/><Relationship Id="rId7" Type="http://schemas.openxmlformats.org/officeDocument/2006/relationships/notesSlide" Target="../notesSlides/notesSlide8.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11.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0" y="2303706"/>
            <a:ext cx="11226800" cy="21920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4" name="Title 1"/>
          <p:cNvSpPr>
            <a:spLocks noGrp="1"/>
          </p:cNvSpPr>
          <p:nvPr>
            <p:ph type="title"/>
            <p:custDataLst>
              <p:tags r:id="rId2"/>
            </p:custDataLst>
          </p:nvPr>
        </p:nvSpPr>
        <p:spPr>
          <a:xfrm>
            <a:off x="527049" y="2303706"/>
            <a:ext cx="10852151" cy="1292353"/>
          </a:xfrm>
        </p:spPr>
        <p:txBody>
          <a:bodyPr/>
          <a:lstStyle/>
          <a:p>
            <a:r>
              <a:rPr lang="en-US" dirty="0">
                <a:solidFill>
                  <a:schemeClr val="bg1"/>
                </a:solidFill>
                <a:effectLst>
                  <a:outerShdw blurRad="38100" dist="38100" dir="2700000" algn="tl">
                    <a:srgbClr val="000000">
                      <a:alpha val="43137"/>
                    </a:srgbClr>
                  </a:outerShdw>
                </a:effectLst>
                <a:latin typeface="Mikado Bold" panose="02000000000000000000" pitchFamily="50" charset="0"/>
              </a:rPr>
              <a:t>TD Summer Reading Club 2024</a:t>
            </a:r>
          </a:p>
        </p:txBody>
      </p:sp>
      <p:sp>
        <p:nvSpPr>
          <p:cNvPr id="5" name="Text Placeholder 2"/>
          <p:cNvSpPr>
            <a:spLocks noGrp="1"/>
          </p:cNvSpPr>
          <p:nvPr>
            <p:ph type="body" idx="1"/>
            <p:custDataLst>
              <p:tags r:id="rId3"/>
            </p:custDataLst>
          </p:nvPr>
        </p:nvSpPr>
        <p:spPr>
          <a:xfrm>
            <a:off x="527049" y="3598206"/>
            <a:ext cx="10852151" cy="777193"/>
          </a:xfrm>
        </p:spPr>
        <p:txBody>
          <a:bodyPr>
            <a:normAutofit/>
          </a:bodyPr>
          <a:lstStyle/>
          <a:p>
            <a:r>
              <a:rPr lang="en-US" sz="3600" b="1" dirty="0">
                <a:solidFill>
                  <a:schemeClr val="bg1"/>
                </a:solidFill>
                <a:effectLst>
                  <a:outerShdw blurRad="38100" dist="38100" dir="2700000" algn="tl">
                    <a:srgbClr val="000000">
                      <a:alpha val="43137"/>
                    </a:srgbClr>
                  </a:outerShdw>
                </a:effectLst>
                <a:latin typeface="+mn-lt"/>
              </a:rPr>
              <a:t>Join the Club!</a:t>
            </a:r>
          </a:p>
        </p:txBody>
      </p:sp>
    </p:spTree>
    <p:extLst>
      <p:ext uri="{BB962C8B-B14F-4D97-AF65-F5344CB8AC3E}">
        <p14:creationId xmlns:p14="http://schemas.microsoft.com/office/powerpoint/2010/main" val="379992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831850" y="37223"/>
            <a:ext cx="10515600" cy="1292353"/>
          </a:xfrm>
        </p:spPr>
        <p:txBody>
          <a:bodyPr>
            <a:normAutofit/>
          </a:bodyPr>
          <a:lstStyle/>
          <a:p>
            <a:pPr algn="ctr"/>
            <a:r>
              <a:rPr lang="en-US" dirty="0">
                <a:effectLst/>
              </a:rPr>
              <a:t>Why was Alien 6 afraid of Alien 7?</a:t>
            </a:r>
            <a:endParaRPr lang="en-CA" sz="5400" dirty="0">
              <a:effectLst>
                <a:outerShdw blurRad="38100" dist="38100" dir="2700000" algn="tl">
                  <a:srgbClr val="000000">
                    <a:alpha val="43137"/>
                  </a:srgbClr>
                </a:outerShdw>
              </a:effectLst>
              <a:latin typeface="Mikado Black" panose="02000000000000000000" charset="0"/>
            </a:endParaRPr>
          </a:p>
        </p:txBody>
      </p:sp>
      <p:sp>
        <p:nvSpPr>
          <p:cNvPr id="6" name="Text Placeholder 5"/>
          <p:cNvSpPr>
            <a:spLocks noGrp="1"/>
          </p:cNvSpPr>
          <p:nvPr>
            <p:ph type="body" idx="1"/>
            <p:custDataLst>
              <p:tags r:id="rId2"/>
            </p:custDataLst>
          </p:nvPr>
        </p:nvSpPr>
        <p:spPr>
          <a:xfrm>
            <a:off x="927100" y="4861865"/>
            <a:ext cx="10515600" cy="777193"/>
          </a:xfrm>
        </p:spPr>
        <p:txBody>
          <a:bodyPr>
            <a:normAutofit/>
          </a:bodyPr>
          <a:lstStyle/>
          <a:p>
            <a:pPr algn="ctr"/>
            <a:r>
              <a:rPr lang="en-CA" sz="4300" dirty="0">
                <a:effectLst>
                  <a:outerShdw blurRad="38100" dist="38100" dir="2700000" algn="tl">
                    <a:srgbClr val="000000">
                      <a:alpha val="43137"/>
                    </a:srgbClr>
                  </a:outerShdw>
                </a:effectLst>
                <a:latin typeface="Mikado Regular" panose="02000000000000000000" pitchFamily="50" charset="0"/>
              </a:rPr>
              <a:t>Because 7 8 9</a:t>
            </a:r>
          </a:p>
        </p:txBody>
      </p:sp>
      <p:pic>
        <p:nvPicPr>
          <p:cNvPr id="3" name="Picture 2"/>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rot="925129" flipH="1">
            <a:off x="2885727" y="4869642"/>
            <a:ext cx="817418" cy="609600"/>
          </a:xfrm>
          <a:prstGeom prst="rect">
            <a:avLst/>
          </a:prstGeom>
        </p:spPr>
      </p:pic>
      <p:pic>
        <p:nvPicPr>
          <p:cNvPr id="7" name="Picture 6"/>
          <p:cNvPicPr>
            <a:picLocks noChangeAspect="1"/>
          </p:cNvPicPr>
          <p:nvPr>
            <p:custDataLst>
              <p:tags r:id="rId4"/>
            </p:custDataLst>
          </p:nvPr>
        </p:nvPicPr>
        <p:blipFill>
          <a:blip r:embed="rId7" cstate="email">
            <a:extLst>
              <a:ext uri="{28A0092B-C50C-407E-A947-70E740481C1C}">
                <a14:useLocalDpi xmlns:a14="http://schemas.microsoft.com/office/drawing/2010/main"/>
              </a:ext>
            </a:extLst>
          </a:blip>
          <a:stretch>
            <a:fillRect/>
          </a:stretch>
        </p:blipFill>
        <p:spPr>
          <a:xfrm rot="20700000">
            <a:off x="8675561" y="4867343"/>
            <a:ext cx="817418" cy="609600"/>
          </a:xfrm>
          <a:prstGeom prst="rect">
            <a:avLst/>
          </a:prstGeom>
        </p:spPr>
      </p:pic>
      <p:pic>
        <p:nvPicPr>
          <p:cNvPr id="2" name="Picture 1"/>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495800" y="1524000"/>
            <a:ext cx="2819400" cy="2819400"/>
          </a:xfrm>
          <a:prstGeom prst="rect">
            <a:avLst/>
          </a:prstGeom>
        </p:spPr>
      </p:pic>
    </p:spTree>
    <p:extLst>
      <p:ext uri="{BB962C8B-B14F-4D97-AF65-F5344CB8AC3E}">
        <p14:creationId xmlns:p14="http://schemas.microsoft.com/office/powerpoint/2010/main" val="82057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400"/>
                                  </p:stCondLst>
                                  <p:iterate type="wd">
                                    <p:tmPct val="10000"/>
                                  </p:iterate>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par>
                                <p:cTn id="44" presetID="26" presetClass="entr" presetSubtype="0" fill="hold" nodeType="withEffect">
                                  <p:stCondLst>
                                    <p:cond delay="17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282121" y="376042"/>
            <a:ext cx="11658600" cy="881234"/>
          </a:xfrm>
        </p:spPr>
        <p:txBody>
          <a:bodyPr>
            <a:noAutofit/>
          </a:bodyPr>
          <a:lstStyle/>
          <a:p>
            <a:pPr algn="ctr"/>
            <a:r>
              <a:rPr lang="en-US" sz="4000" b="1" dirty="0">
                <a:latin typeface="Mikado Black" panose="02000000000000000000" charset="0"/>
              </a:rPr>
              <a:t>How do you know stars pay attention at school?</a:t>
            </a:r>
            <a:endParaRPr lang="en-CA" sz="4000" dirty="0">
              <a:effectLst>
                <a:outerShdw blurRad="38100" dist="38100" dir="2700000" algn="tl">
                  <a:srgbClr val="000000">
                    <a:alpha val="43137"/>
                  </a:srgbClr>
                </a:outerShdw>
              </a:effectLst>
              <a:latin typeface="Mikado Black" panose="02000000000000000000" charset="0"/>
            </a:endParaRPr>
          </a:p>
        </p:txBody>
      </p:sp>
      <p:sp>
        <p:nvSpPr>
          <p:cNvPr id="6" name="Text Placeholder 5"/>
          <p:cNvSpPr>
            <a:spLocks noGrp="1"/>
          </p:cNvSpPr>
          <p:nvPr>
            <p:ph type="body" idx="1"/>
            <p:custDataLst>
              <p:tags r:id="rId2"/>
            </p:custDataLst>
          </p:nvPr>
        </p:nvSpPr>
        <p:spPr>
          <a:xfrm>
            <a:off x="9071" y="4953000"/>
            <a:ext cx="12204700" cy="777193"/>
          </a:xfrm>
        </p:spPr>
        <p:txBody>
          <a:bodyPr>
            <a:noAutofit/>
          </a:bodyPr>
          <a:lstStyle/>
          <a:p>
            <a:pPr algn="ctr"/>
            <a:r>
              <a:rPr lang="en-CA" sz="4400" dirty="0">
                <a:latin typeface="+mn-lt"/>
              </a:rPr>
              <a:t>Well, they’re definitely brighter than most </a:t>
            </a:r>
            <a:endParaRPr lang="en-CA" sz="4400" b="1" dirty="0">
              <a:solidFill>
                <a:srgbClr val="FF0000"/>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429000" y="1396716"/>
            <a:ext cx="5318579" cy="3191147"/>
          </a:xfrm>
          <a:prstGeom prst="rect">
            <a:avLst/>
          </a:prstGeom>
          <a:effectLst>
            <a:outerShdw blurRad="50800" dist="50800" dir="5400000" algn="ctr" rotWithShape="0">
              <a:srgbClr val="000000">
                <a:alpha val="61000"/>
              </a:srgbClr>
            </a:outerShdw>
          </a:effectLst>
        </p:spPr>
      </p:pic>
      <p:pic>
        <p:nvPicPr>
          <p:cNvPr id="7" name="Picture 6"/>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rot="925129" flipH="1">
            <a:off x="77858" y="4925057"/>
            <a:ext cx="817418" cy="609600"/>
          </a:xfrm>
          <a:prstGeom prst="rect">
            <a:avLst/>
          </a:prstGeom>
        </p:spPr>
      </p:pic>
      <p:pic>
        <p:nvPicPr>
          <p:cNvPr id="8" name="Picture 7"/>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rot="20724847" flipH="1">
            <a:off x="11349972" y="5027490"/>
            <a:ext cx="817418" cy="609600"/>
          </a:xfrm>
          <a:prstGeom prst="rect">
            <a:avLst/>
          </a:prstGeom>
        </p:spPr>
      </p:pic>
    </p:spTree>
    <p:extLst>
      <p:ext uri="{BB962C8B-B14F-4D97-AF65-F5344CB8AC3E}">
        <p14:creationId xmlns:p14="http://schemas.microsoft.com/office/powerpoint/2010/main" val="3163525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6" presetClass="entr" presetSubtype="0" fill="hold" grpId="0" nodeType="withEffect">
                                  <p:stCondLst>
                                    <p:cond delay="400"/>
                                  </p:stCondLst>
                                  <p:iterate type="wd">
                                    <p:tmPct val="1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80">
                                          <p:stCondLst>
                                            <p:cond delay="0"/>
                                          </p:stCondLst>
                                        </p:cTn>
                                        <p:tgtEl>
                                          <p:spTgt spid="6">
                                            <p:txEl>
                                              <p:pRg st="0" end="0"/>
                                            </p:txEl>
                                          </p:spTgt>
                                        </p:tgtEl>
                                      </p:cBhvr>
                                    </p:animEffect>
                                    <p:anim calcmode="lin" valueType="num">
                                      <p:cBhvr>
                                        <p:cTn id="13"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xEl>
                                              <p:pRg st="0" end="0"/>
                                            </p:txEl>
                                          </p:spTgt>
                                        </p:tgtEl>
                                      </p:cBhvr>
                                      <p:to x="100000" y="60000"/>
                                    </p:animScale>
                                    <p:animScale>
                                      <p:cBhvr>
                                        <p:cTn id="19" dur="166" decel="50000">
                                          <p:stCondLst>
                                            <p:cond delay="676"/>
                                          </p:stCondLst>
                                        </p:cTn>
                                        <p:tgtEl>
                                          <p:spTgt spid="6">
                                            <p:txEl>
                                              <p:pRg st="0" end="0"/>
                                            </p:txEl>
                                          </p:spTgt>
                                        </p:tgtEl>
                                      </p:cBhvr>
                                      <p:to x="100000" y="100000"/>
                                    </p:animScale>
                                    <p:animScale>
                                      <p:cBhvr>
                                        <p:cTn id="20" dur="26">
                                          <p:stCondLst>
                                            <p:cond delay="1312"/>
                                          </p:stCondLst>
                                        </p:cTn>
                                        <p:tgtEl>
                                          <p:spTgt spid="6">
                                            <p:txEl>
                                              <p:pRg st="0" end="0"/>
                                            </p:txEl>
                                          </p:spTgt>
                                        </p:tgtEl>
                                      </p:cBhvr>
                                      <p:to x="100000" y="80000"/>
                                    </p:animScale>
                                    <p:animScale>
                                      <p:cBhvr>
                                        <p:cTn id="21" dur="166" decel="50000">
                                          <p:stCondLst>
                                            <p:cond delay="1338"/>
                                          </p:stCondLst>
                                        </p:cTn>
                                        <p:tgtEl>
                                          <p:spTgt spid="6">
                                            <p:txEl>
                                              <p:pRg st="0" end="0"/>
                                            </p:txEl>
                                          </p:spTgt>
                                        </p:tgtEl>
                                      </p:cBhvr>
                                      <p:to x="100000" y="100000"/>
                                    </p:animScale>
                                    <p:animScale>
                                      <p:cBhvr>
                                        <p:cTn id="22" dur="26">
                                          <p:stCondLst>
                                            <p:cond delay="1642"/>
                                          </p:stCondLst>
                                        </p:cTn>
                                        <p:tgtEl>
                                          <p:spTgt spid="6">
                                            <p:txEl>
                                              <p:pRg st="0" end="0"/>
                                            </p:txEl>
                                          </p:spTgt>
                                        </p:tgtEl>
                                      </p:cBhvr>
                                      <p:to x="100000" y="90000"/>
                                    </p:animScale>
                                    <p:animScale>
                                      <p:cBhvr>
                                        <p:cTn id="23" dur="166" decel="50000">
                                          <p:stCondLst>
                                            <p:cond delay="1668"/>
                                          </p:stCondLst>
                                        </p:cTn>
                                        <p:tgtEl>
                                          <p:spTgt spid="6">
                                            <p:txEl>
                                              <p:pRg st="0" end="0"/>
                                            </p:txEl>
                                          </p:spTgt>
                                        </p:tgtEl>
                                      </p:cBhvr>
                                      <p:to x="100000" y="100000"/>
                                    </p:animScale>
                                    <p:animScale>
                                      <p:cBhvr>
                                        <p:cTn id="24" dur="26">
                                          <p:stCondLst>
                                            <p:cond delay="1808"/>
                                          </p:stCondLst>
                                        </p:cTn>
                                        <p:tgtEl>
                                          <p:spTgt spid="6">
                                            <p:txEl>
                                              <p:pRg st="0" end="0"/>
                                            </p:txEl>
                                          </p:spTgt>
                                        </p:tgtEl>
                                      </p:cBhvr>
                                      <p:to x="100000" y="95000"/>
                                    </p:animScale>
                                    <p:animScale>
                                      <p:cBhvr>
                                        <p:cTn id="25" dur="166" decel="50000">
                                          <p:stCondLst>
                                            <p:cond delay="1834"/>
                                          </p:stCondLst>
                                        </p:cTn>
                                        <p:tgtEl>
                                          <p:spTgt spid="6">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80">
                                          <p:stCondLst>
                                            <p:cond delay="0"/>
                                          </p:stCondLst>
                                        </p:cTn>
                                        <p:tgtEl>
                                          <p:spTgt spid="7"/>
                                        </p:tgtEl>
                                      </p:cBhvr>
                                    </p:animEffect>
                                    <p:anim calcmode="lin" valueType="num">
                                      <p:cBhvr>
                                        <p:cTn id="3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6" dur="26">
                                          <p:stCondLst>
                                            <p:cond delay="650"/>
                                          </p:stCondLst>
                                        </p:cTn>
                                        <p:tgtEl>
                                          <p:spTgt spid="7"/>
                                        </p:tgtEl>
                                      </p:cBhvr>
                                      <p:to x="100000" y="60000"/>
                                    </p:animScale>
                                    <p:animScale>
                                      <p:cBhvr>
                                        <p:cTn id="37" dur="166" decel="50000">
                                          <p:stCondLst>
                                            <p:cond delay="676"/>
                                          </p:stCondLst>
                                        </p:cTn>
                                        <p:tgtEl>
                                          <p:spTgt spid="7"/>
                                        </p:tgtEl>
                                      </p:cBhvr>
                                      <p:to x="100000" y="100000"/>
                                    </p:animScale>
                                    <p:animScale>
                                      <p:cBhvr>
                                        <p:cTn id="38" dur="26">
                                          <p:stCondLst>
                                            <p:cond delay="1312"/>
                                          </p:stCondLst>
                                        </p:cTn>
                                        <p:tgtEl>
                                          <p:spTgt spid="7"/>
                                        </p:tgtEl>
                                      </p:cBhvr>
                                      <p:to x="100000" y="80000"/>
                                    </p:animScale>
                                    <p:animScale>
                                      <p:cBhvr>
                                        <p:cTn id="39" dur="166" decel="50000">
                                          <p:stCondLst>
                                            <p:cond delay="1338"/>
                                          </p:stCondLst>
                                        </p:cTn>
                                        <p:tgtEl>
                                          <p:spTgt spid="7"/>
                                        </p:tgtEl>
                                      </p:cBhvr>
                                      <p:to x="100000" y="100000"/>
                                    </p:animScale>
                                    <p:animScale>
                                      <p:cBhvr>
                                        <p:cTn id="40" dur="26">
                                          <p:stCondLst>
                                            <p:cond delay="1642"/>
                                          </p:stCondLst>
                                        </p:cTn>
                                        <p:tgtEl>
                                          <p:spTgt spid="7"/>
                                        </p:tgtEl>
                                      </p:cBhvr>
                                      <p:to x="100000" y="90000"/>
                                    </p:animScale>
                                    <p:animScale>
                                      <p:cBhvr>
                                        <p:cTn id="41" dur="166" decel="50000">
                                          <p:stCondLst>
                                            <p:cond delay="1668"/>
                                          </p:stCondLst>
                                        </p:cTn>
                                        <p:tgtEl>
                                          <p:spTgt spid="7"/>
                                        </p:tgtEl>
                                      </p:cBhvr>
                                      <p:to x="100000" y="100000"/>
                                    </p:animScale>
                                    <p:animScale>
                                      <p:cBhvr>
                                        <p:cTn id="42" dur="26">
                                          <p:stCondLst>
                                            <p:cond delay="1808"/>
                                          </p:stCondLst>
                                        </p:cTn>
                                        <p:tgtEl>
                                          <p:spTgt spid="7"/>
                                        </p:tgtEl>
                                      </p:cBhvr>
                                      <p:to x="100000" y="95000"/>
                                    </p:animScale>
                                    <p:animScale>
                                      <p:cBhvr>
                                        <p:cTn id="43" dur="166" decel="50000">
                                          <p:stCondLst>
                                            <p:cond delay="1834"/>
                                          </p:stCondLst>
                                        </p:cTn>
                                        <p:tgtEl>
                                          <p:spTgt spid="7"/>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831850" y="126761"/>
            <a:ext cx="10515600" cy="1292353"/>
          </a:xfrm>
        </p:spPr>
        <p:txBody>
          <a:bodyPr>
            <a:normAutofit fontScale="90000"/>
          </a:bodyPr>
          <a:lstStyle/>
          <a:p>
            <a:pPr algn="ctr"/>
            <a:r>
              <a:rPr lang="en-US" dirty="0">
                <a:effectLst/>
              </a:rPr>
              <a:t>What kind of books do aliens love to read?</a:t>
            </a:r>
            <a:endParaRPr lang="en-CA" sz="5400" dirty="0">
              <a:effectLst>
                <a:outerShdw blurRad="38100" dist="38100" dir="2700000" algn="tl">
                  <a:srgbClr val="000000">
                    <a:alpha val="43137"/>
                  </a:srgbClr>
                </a:outerShdw>
              </a:effectLst>
              <a:latin typeface="Mikado Black" panose="02000000000000000000" charset="0"/>
            </a:endParaRPr>
          </a:p>
        </p:txBody>
      </p:sp>
      <p:sp>
        <p:nvSpPr>
          <p:cNvPr id="6" name="Text Placeholder 5"/>
          <p:cNvSpPr>
            <a:spLocks noGrp="1"/>
          </p:cNvSpPr>
          <p:nvPr>
            <p:ph type="body" idx="1"/>
            <p:custDataLst>
              <p:tags r:id="rId2"/>
            </p:custDataLst>
          </p:nvPr>
        </p:nvSpPr>
        <p:spPr>
          <a:xfrm>
            <a:off x="831850" y="4953000"/>
            <a:ext cx="10515600" cy="777193"/>
          </a:xfrm>
        </p:spPr>
        <p:txBody>
          <a:bodyPr>
            <a:normAutofit/>
          </a:bodyPr>
          <a:lstStyle/>
          <a:p>
            <a:pPr algn="ctr"/>
            <a:r>
              <a:rPr lang="en-CA" sz="4300" dirty="0">
                <a:effectLst>
                  <a:outerShdw blurRad="38100" dist="38100" dir="2700000" algn="tl">
                    <a:srgbClr val="000000">
                      <a:alpha val="43137"/>
                    </a:srgbClr>
                  </a:outerShdw>
                </a:effectLst>
                <a:latin typeface="Mikado Regular" panose="02000000000000000000" pitchFamily="50" charset="0"/>
              </a:rPr>
              <a:t>Comet books</a:t>
            </a:r>
          </a:p>
        </p:txBody>
      </p:sp>
      <p:pic>
        <p:nvPicPr>
          <p:cNvPr id="3" name="Picture 2"/>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rot="925129" flipH="1">
            <a:off x="2809527" y="4993058"/>
            <a:ext cx="817418" cy="609600"/>
          </a:xfrm>
          <a:prstGeom prst="rect">
            <a:avLst/>
          </a:prstGeom>
        </p:spPr>
      </p:pic>
      <p:pic>
        <p:nvPicPr>
          <p:cNvPr id="7" name="Picture 6"/>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rot="20700000">
            <a:off x="8523162" y="4990759"/>
            <a:ext cx="817418" cy="609600"/>
          </a:xfrm>
          <a:prstGeom prst="rect">
            <a:avLst/>
          </a:prstGeom>
        </p:spPr>
      </p:pic>
      <p:pic>
        <p:nvPicPr>
          <p:cNvPr id="4" name="Picture 3"/>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3886200" y="685800"/>
            <a:ext cx="4800604" cy="4800604"/>
          </a:xfrm>
          <a:prstGeom prst="rect">
            <a:avLst/>
          </a:prstGeom>
        </p:spPr>
      </p:pic>
    </p:spTree>
    <p:extLst>
      <p:ext uri="{BB962C8B-B14F-4D97-AF65-F5344CB8AC3E}">
        <p14:creationId xmlns:p14="http://schemas.microsoft.com/office/powerpoint/2010/main" val="41322285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400"/>
                                  </p:stCondLst>
                                  <p:iterate type="wd">
                                    <p:tmPct val="10000"/>
                                  </p:iterate>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par>
                                <p:cTn id="44" presetID="26" presetClass="entr" presetSubtype="0" fill="hold" nodeType="withEffect">
                                  <p:stCondLst>
                                    <p:cond delay="17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227693" y="276892"/>
            <a:ext cx="11658600" cy="881234"/>
          </a:xfrm>
        </p:spPr>
        <p:txBody>
          <a:bodyPr>
            <a:noAutofit/>
          </a:bodyPr>
          <a:lstStyle/>
          <a:p>
            <a:pPr algn="ctr"/>
            <a:r>
              <a:rPr lang="en-US" sz="4400" b="1" dirty="0">
                <a:latin typeface="Mikado Black" panose="02000000000000000000" charset="0"/>
              </a:rPr>
              <a:t>Why was the little alien so stinky?</a:t>
            </a:r>
            <a:endParaRPr lang="en-CA" sz="4400" dirty="0">
              <a:effectLst>
                <a:outerShdw blurRad="38100" dist="38100" dir="2700000" algn="tl">
                  <a:srgbClr val="000000">
                    <a:alpha val="43137"/>
                  </a:srgbClr>
                </a:outerShdw>
              </a:effectLst>
              <a:latin typeface="Mikado Black" panose="02000000000000000000" charset="0"/>
            </a:endParaRPr>
          </a:p>
        </p:txBody>
      </p:sp>
      <p:sp>
        <p:nvSpPr>
          <p:cNvPr id="6" name="Text Placeholder 5"/>
          <p:cNvSpPr>
            <a:spLocks noGrp="1"/>
          </p:cNvSpPr>
          <p:nvPr>
            <p:ph type="body" idx="1"/>
            <p:custDataLst>
              <p:tags r:id="rId2"/>
            </p:custDataLst>
          </p:nvPr>
        </p:nvSpPr>
        <p:spPr>
          <a:xfrm>
            <a:off x="-271236" y="4841263"/>
            <a:ext cx="12204700" cy="777193"/>
          </a:xfrm>
        </p:spPr>
        <p:txBody>
          <a:bodyPr>
            <a:normAutofit/>
          </a:bodyPr>
          <a:lstStyle/>
          <a:p>
            <a:pPr algn="ctr"/>
            <a:r>
              <a:rPr lang="en-CA" sz="4800" dirty="0">
                <a:latin typeface="Mikado Regular" panose="02000000000000000000" pitchFamily="50" charset="0"/>
              </a:rPr>
              <a:t>He skipped his meteor shower</a:t>
            </a:r>
            <a:endParaRPr lang="en-CA" sz="4800" dirty="0">
              <a:effectLst>
                <a:outerShdw blurRad="38100" dist="38100" dir="2700000" algn="tl">
                  <a:srgbClr val="000000">
                    <a:alpha val="43137"/>
                  </a:srgbClr>
                </a:outerShdw>
              </a:effectLst>
              <a:latin typeface="Mikado Regular" panose="02000000000000000000" pitchFamily="50" charset="0"/>
            </a:endParaRPr>
          </a:p>
        </p:txBody>
      </p:sp>
      <p:pic>
        <p:nvPicPr>
          <p:cNvPr id="3" name="Picture 2"/>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rot="925129" flipH="1">
            <a:off x="683785" y="4925059"/>
            <a:ext cx="817418" cy="609600"/>
          </a:xfrm>
          <a:prstGeom prst="rect">
            <a:avLst/>
          </a:prstGeom>
        </p:spPr>
      </p:pic>
      <p:pic>
        <p:nvPicPr>
          <p:cNvPr id="7" name="Picture 6"/>
          <p:cNvPicPr>
            <a:picLocks noChangeAspect="1"/>
          </p:cNvPicPr>
          <p:nvPr>
            <p:custDataLst>
              <p:tags r:id="rId4"/>
            </p:custDataLst>
          </p:nvPr>
        </p:nvPicPr>
        <p:blipFill>
          <a:blip r:embed="rId8" cstate="email">
            <a:extLst>
              <a:ext uri="{28A0092B-C50C-407E-A947-70E740481C1C}">
                <a14:useLocalDpi xmlns:a14="http://schemas.microsoft.com/office/drawing/2010/main"/>
              </a:ext>
            </a:extLst>
          </a:blip>
          <a:stretch>
            <a:fillRect/>
          </a:stretch>
        </p:blipFill>
        <p:spPr>
          <a:xfrm rot="20700000">
            <a:off x="10232503" y="4946357"/>
            <a:ext cx="817418" cy="609600"/>
          </a:xfrm>
          <a:prstGeom prst="rect">
            <a:avLst/>
          </a:prstGeom>
        </p:spPr>
      </p:pic>
      <p:pic>
        <p:nvPicPr>
          <p:cNvPr id="4" name="Picture 3"/>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4572000" y="1371600"/>
            <a:ext cx="3124200" cy="3124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7620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400"/>
                                  </p:stCondLst>
                                  <p:iterate type="wd">
                                    <p:tmPct val="10000"/>
                                  </p:iterate>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par>
                                <p:cTn id="44" presetID="26" presetClass="entr" presetSubtype="0" fill="hold" nodeType="withEffect">
                                  <p:stCondLst>
                                    <p:cond delay="17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6477000" y="4572000"/>
            <a:ext cx="5076371" cy="762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Mikado Regular" panose="02000000000000000000" pitchFamily="50" charset="0"/>
              </a:rPr>
              <a:t>Books can be accessed in </a:t>
            </a:r>
            <a:r>
              <a:rPr lang="en-US" b="1" dirty="0">
                <a:latin typeface="Mikado Regular" panose="02000000000000000000" pitchFamily="50" charset="0"/>
              </a:rPr>
              <a:t>e-book</a:t>
            </a:r>
            <a:r>
              <a:rPr lang="en-US" dirty="0">
                <a:highlight>
                  <a:srgbClr val="FFFF00"/>
                </a:highlight>
                <a:latin typeface="Mikado Regular" panose="02000000000000000000" pitchFamily="50" charset="0"/>
              </a:rPr>
              <a:t> </a:t>
            </a:r>
          </a:p>
          <a:p>
            <a:r>
              <a:rPr lang="en-US" dirty="0">
                <a:latin typeface="Mikado Regular" panose="02000000000000000000" pitchFamily="50" charset="0"/>
              </a:rPr>
              <a:t>format too!</a:t>
            </a:r>
          </a:p>
        </p:txBody>
      </p:sp>
      <p:sp>
        <p:nvSpPr>
          <p:cNvPr id="2" name="Title 1"/>
          <p:cNvSpPr>
            <a:spLocks noGrp="1"/>
          </p:cNvSpPr>
          <p:nvPr>
            <p:ph type="title"/>
            <p:custDataLst>
              <p:tags r:id="rId2"/>
            </p:custDataLst>
          </p:nvPr>
        </p:nvSpPr>
        <p:spPr/>
        <p:txBody>
          <a:bodyPr/>
          <a:lstStyle/>
          <a:p>
            <a:r>
              <a:rPr lang="en-US" dirty="0">
                <a:solidFill>
                  <a:srgbClr val="00A198"/>
                </a:solidFill>
              </a:rPr>
              <a:t>Battle of the Books</a:t>
            </a:r>
            <a:endParaRPr lang="en-CA" dirty="0">
              <a:solidFill>
                <a:srgbClr val="00A198"/>
              </a:solidFill>
            </a:endParaRPr>
          </a:p>
        </p:txBody>
      </p:sp>
      <p:sp>
        <p:nvSpPr>
          <p:cNvPr id="13" name="Rectangle 12"/>
          <p:cNvSpPr/>
          <p:nvPr>
            <p:custDataLst>
              <p:tags r:id="rId3"/>
            </p:custDataLst>
          </p:nvPr>
        </p:nvSpPr>
        <p:spPr>
          <a:xfrm>
            <a:off x="6477000" y="1600200"/>
            <a:ext cx="4975643" cy="2677656"/>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txBody>
          <a:bodyPr wrap="square" lIns="274320" tIns="365760" rIns="274320" bIns="182880">
            <a:spAutoFit/>
          </a:bodyPr>
          <a:lstStyle/>
          <a:p>
            <a:pPr algn="r"/>
            <a:r>
              <a:rPr lang="en-CA" sz="2000" dirty="0"/>
              <a:t>Get in on the action as eight books go head-to-head in this tournament style battle. </a:t>
            </a:r>
          </a:p>
          <a:p>
            <a:pPr algn="r"/>
            <a:endParaRPr lang="en-US" sz="2000" dirty="0">
              <a:latin typeface="Mikado Regular" panose="02000000000000000000" pitchFamily="50" charset="0"/>
            </a:endParaRPr>
          </a:p>
          <a:p>
            <a:pPr algn="r"/>
            <a:r>
              <a:rPr lang="en-US" sz="2000" dirty="0">
                <a:latin typeface="Mikado Regular" panose="02000000000000000000" pitchFamily="50" charset="0"/>
              </a:rPr>
              <a:t>Vote for your </a:t>
            </a:r>
            <a:r>
              <a:rPr lang="en-US" sz="2000" dirty="0" err="1">
                <a:latin typeface="Mikado Regular" panose="02000000000000000000" pitchFamily="50" charset="0"/>
              </a:rPr>
              <a:t>favourite</a:t>
            </a:r>
            <a:r>
              <a:rPr lang="en-US" sz="2000" dirty="0">
                <a:latin typeface="Mikado Regular" panose="02000000000000000000" pitchFamily="50" charset="0"/>
              </a:rPr>
              <a:t> book each week until only one reigns supreme!</a:t>
            </a:r>
          </a:p>
          <a:p>
            <a:pPr algn="r"/>
            <a:endParaRPr lang="en-US" dirty="0">
              <a:latin typeface="Mikado Regular" panose="02000000000000000000" pitchFamily="50" charset="0"/>
            </a:endParaRPr>
          </a:p>
        </p:txBody>
      </p:sp>
      <p:pic>
        <p:nvPicPr>
          <p:cNvPr id="3" name="Picture 2"/>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0018223" y="3581400"/>
            <a:ext cx="2157152" cy="2157152"/>
          </a:xfrm>
          <a:prstGeom prst="rect">
            <a:avLst/>
          </a:prstGeom>
        </p:spPr>
      </p:pic>
      <p:pic>
        <p:nvPicPr>
          <p:cNvPr id="1026" name="Picture 2" descr="https://torontopubliclibrary.typepad.com/.a/6a00e5509ea6a18834026be40c8550200d-pi"/>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219200" y="1512224"/>
            <a:ext cx="4968679" cy="413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607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0070C0"/>
                </a:solidFill>
              </a:rPr>
              <a:t>Trivia questions</a:t>
            </a:r>
            <a:endParaRPr lang="en-CA" dirty="0">
              <a:solidFill>
                <a:srgbClr val="0070C0"/>
              </a:solidFill>
            </a:endParaRPr>
          </a:p>
        </p:txBody>
      </p:sp>
      <p:sp>
        <p:nvSpPr>
          <p:cNvPr id="15" name="Rectangle 14"/>
          <p:cNvSpPr/>
          <p:nvPr>
            <p:custDataLst>
              <p:tags r:id="rId2"/>
            </p:custDataLst>
          </p:nvPr>
        </p:nvSpPr>
        <p:spPr>
          <a:xfrm>
            <a:off x="3810000" y="1675372"/>
            <a:ext cx="8153400" cy="369595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1200" dirty="0"/>
          </a:p>
          <a:p>
            <a:r>
              <a:rPr lang="en-US" sz="2800" dirty="0">
                <a:latin typeface="Mikado Bold" panose="02000000000000000000" charset="0"/>
              </a:rPr>
              <a:t>The protective layer around our planet is called what?</a:t>
            </a:r>
          </a:p>
          <a:p>
            <a:endParaRPr lang="en-CA" dirty="0">
              <a:latin typeface="Mikado Bold" panose="02000000000000000000" charset="0"/>
            </a:endParaRPr>
          </a:p>
          <a:p>
            <a:pPr lvl="1"/>
            <a:r>
              <a:rPr lang="en-CA" sz="2800" dirty="0">
                <a:latin typeface="Mikado Bold" panose="02000000000000000000" charset="0"/>
              </a:rPr>
              <a:t>a) Asteroid belt</a:t>
            </a:r>
          </a:p>
          <a:p>
            <a:pPr lvl="1"/>
            <a:r>
              <a:rPr lang="en-CA" sz="2800" dirty="0">
                <a:latin typeface="Mikado Bold" panose="02000000000000000000" charset="0"/>
              </a:rPr>
              <a:t>b) Solar eclipse</a:t>
            </a:r>
          </a:p>
          <a:p>
            <a:pPr lvl="1"/>
            <a:r>
              <a:rPr lang="en-CA" sz="2800" dirty="0">
                <a:latin typeface="Mikado Bold" panose="02000000000000000000" charset="0"/>
              </a:rPr>
              <a:t>c) Atmosphere</a:t>
            </a:r>
          </a:p>
          <a:p>
            <a:pPr lvl="1"/>
            <a:r>
              <a:rPr lang="en-CA" sz="2800" dirty="0">
                <a:latin typeface="Mikado Bold" panose="02000000000000000000" charset="0"/>
              </a:rPr>
              <a:t>d) Milky Way</a:t>
            </a:r>
            <a:endParaRPr lang="en-CA" dirty="0"/>
          </a:p>
        </p:txBody>
      </p:sp>
      <p:sp>
        <p:nvSpPr>
          <p:cNvPr id="3" name="TextBox 2"/>
          <p:cNvSpPr txBox="1"/>
          <p:nvPr>
            <p:custDataLst>
              <p:tags r:id="rId3"/>
            </p:custDataLst>
          </p:nvPr>
        </p:nvSpPr>
        <p:spPr>
          <a:xfrm>
            <a:off x="898467" y="4991401"/>
            <a:ext cx="2743200" cy="923330"/>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12 unique trivia questions with a new question released each week!</a:t>
            </a:r>
            <a:endParaRPr lang="en-CA" dirty="0">
              <a:effectLst>
                <a:outerShdw blurRad="38100" dist="38100" dir="2700000" algn="tl">
                  <a:srgbClr val="000000">
                    <a:alpha val="43137"/>
                  </a:srgbClr>
                </a:outerShdw>
              </a:effectLst>
            </a:endParaRPr>
          </a:p>
        </p:txBody>
      </p:sp>
      <p:pic>
        <p:nvPicPr>
          <p:cNvPr id="5" name="Picture 4"/>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85800" y="1600196"/>
            <a:ext cx="3657607" cy="3657607"/>
          </a:xfrm>
          <a:prstGeom prst="rect">
            <a:avLst/>
          </a:prstGeom>
        </p:spPr>
      </p:pic>
      <p:sp>
        <p:nvSpPr>
          <p:cNvPr id="7" name="Freeform 6"/>
          <p:cNvSpPr/>
          <p:nvPr>
            <p:custDataLst>
              <p:tags r:id="rId5"/>
            </p:custDataLst>
          </p:nvPr>
        </p:nvSpPr>
        <p:spPr>
          <a:xfrm>
            <a:off x="4400981" y="4160317"/>
            <a:ext cx="2474830" cy="522462"/>
          </a:xfrm>
          <a:custGeom>
            <a:avLst/>
            <a:gdLst>
              <a:gd name="connsiteX0" fmla="*/ 1960056 w 2474830"/>
              <a:gd name="connsiteY0" fmla="*/ 63905 h 522462"/>
              <a:gd name="connsiteX1" fmla="*/ 164506 w 2474830"/>
              <a:gd name="connsiteY1" fmla="*/ 22341 h 522462"/>
              <a:gd name="connsiteX2" fmla="*/ 272572 w 2474830"/>
              <a:gd name="connsiteY2" fmla="*/ 454603 h 522462"/>
              <a:gd name="connsiteX3" fmla="*/ 1851990 w 2474830"/>
              <a:gd name="connsiteY3" fmla="*/ 521105 h 522462"/>
              <a:gd name="connsiteX4" fmla="*/ 2433881 w 2474830"/>
              <a:gd name="connsiteY4" fmla="*/ 454603 h 522462"/>
              <a:gd name="connsiteX5" fmla="*/ 2367379 w 2474830"/>
              <a:gd name="connsiteY5" fmla="*/ 88843 h 522462"/>
              <a:gd name="connsiteX6" fmla="*/ 1893554 w 2474830"/>
              <a:gd name="connsiteY6" fmla="*/ 80531 h 522462"/>
              <a:gd name="connsiteX7" fmla="*/ 1960056 w 2474830"/>
              <a:gd name="connsiteY7" fmla="*/ 63905 h 522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4830" h="522462">
                <a:moveTo>
                  <a:pt x="1960056" y="63905"/>
                </a:moveTo>
                <a:cubicBezTo>
                  <a:pt x="1671881" y="54207"/>
                  <a:pt x="445753" y="-42775"/>
                  <a:pt x="164506" y="22341"/>
                </a:cubicBezTo>
                <a:cubicBezTo>
                  <a:pt x="-116741" y="87457"/>
                  <a:pt x="-8675" y="371476"/>
                  <a:pt x="272572" y="454603"/>
                </a:cubicBezTo>
                <a:cubicBezTo>
                  <a:pt x="553819" y="537730"/>
                  <a:pt x="1491772" y="521105"/>
                  <a:pt x="1851990" y="521105"/>
                </a:cubicBezTo>
                <a:cubicBezTo>
                  <a:pt x="2212208" y="521105"/>
                  <a:pt x="2347983" y="526647"/>
                  <a:pt x="2433881" y="454603"/>
                </a:cubicBezTo>
                <a:cubicBezTo>
                  <a:pt x="2519779" y="382559"/>
                  <a:pt x="2457433" y="151188"/>
                  <a:pt x="2367379" y="88843"/>
                </a:cubicBezTo>
                <a:cubicBezTo>
                  <a:pt x="2277325" y="26498"/>
                  <a:pt x="1965598" y="84687"/>
                  <a:pt x="1893554" y="80531"/>
                </a:cubicBezTo>
                <a:cubicBezTo>
                  <a:pt x="1821510" y="76375"/>
                  <a:pt x="2248231" y="73603"/>
                  <a:pt x="1960056" y="63905"/>
                </a:cubicBezTo>
                <a:close/>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915177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7030A0"/>
                </a:solidFill>
              </a:rPr>
              <a:t>Read and review books</a:t>
            </a:r>
            <a:endParaRPr lang="en-CA" dirty="0">
              <a:solidFill>
                <a:srgbClr val="7030A0"/>
              </a:solidFill>
            </a:endParaRPr>
          </a:p>
        </p:txBody>
      </p:sp>
      <p:pic>
        <p:nvPicPr>
          <p:cNvPr id="3" name="Picture 2"/>
          <p:cNvPicPr>
            <a:picLocks noChangeAspect="1"/>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457200" y="2057400"/>
            <a:ext cx="5149121" cy="2764332"/>
          </a:xfrm>
          <a:prstGeom prst="rect">
            <a:avLst/>
          </a:prstGeom>
          <a:ln>
            <a:noFill/>
          </a:ln>
          <a:effectLst>
            <a:outerShdw blurRad="292100" dist="139700" dir="2700000" algn="tl" rotWithShape="0">
              <a:srgbClr val="333333">
                <a:alpha val="65000"/>
              </a:srgbClr>
            </a:outerShdw>
          </a:effectLst>
        </p:spPr>
      </p:pic>
      <p:sp>
        <p:nvSpPr>
          <p:cNvPr id="12" name="TextBox 11"/>
          <p:cNvSpPr txBox="1"/>
          <p:nvPr>
            <p:custDataLst>
              <p:tags r:id="rId3"/>
            </p:custDataLst>
          </p:nvPr>
        </p:nvSpPr>
        <p:spPr>
          <a:xfrm>
            <a:off x="9769502" y="1880922"/>
            <a:ext cx="2140083" cy="1200329"/>
          </a:xfrm>
          <a:prstGeom prst="rect">
            <a:avLst/>
          </a:prstGeom>
          <a:noFill/>
        </p:spPr>
        <p:txBody>
          <a:bodyPr wrap="square" rtlCol="0">
            <a:spAutoFit/>
          </a:bodyPr>
          <a:lstStyle/>
          <a:p>
            <a:pPr algn="ctr"/>
            <a:r>
              <a:rPr lang="en-US" b="1" dirty="0"/>
              <a:t>Read awesome books online </a:t>
            </a:r>
          </a:p>
          <a:p>
            <a:pPr algn="ctr"/>
            <a:r>
              <a:rPr lang="en-US" dirty="0"/>
              <a:t>(all free, </a:t>
            </a:r>
          </a:p>
          <a:p>
            <a:pPr algn="ctr"/>
            <a:r>
              <a:rPr lang="en-US" dirty="0"/>
              <a:t>all summer!)</a:t>
            </a:r>
            <a:endParaRPr lang="en-CA" dirty="0"/>
          </a:p>
        </p:txBody>
      </p:sp>
      <p:pic>
        <p:nvPicPr>
          <p:cNvPr id="14" name="Picture 13"/>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8915400" y="3693414"/>
            <a:ext cx="3389848" cy="2542386"/>
          </a:xfrm>
          <a:prstGeom prst="rect">
            <a:avLst/>
          </a:prstGeom>
        </p:spPr>
      </p:pic>
      <p:pic>
        <p:nvPicPr>
          <p:cNvPr id="3074" name="Picture 2" descr="Book Cover: One Giant Leap"/>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7435115" y="1597684"/>
            <a:ext cx="2245997" cy="1886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Book Cover: Only One"/>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6624412" y="3616682"/>
            <a:ext cx="2175100" cy="20772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Long Distance "/>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5902100" y="1597684"/>
            <a:ext cx="1444625" cy="18866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custDataLst>
              <p:tags r:id="rId8"/>
            </p:custDataLst>
          </p:nvPr>
        </p:nvSpPr>
        <p:spPr>
          <a:xfrm>
            <a:off x="380999" y="5023024"/>
            <a:ext cx="5301521" cy="369332"/>
          </a:xfrm>
          <a:prstGeom prst="rect">
            <a:avLst/>
          </a:prstGeom>
          <a:noFill/>
        </p:spPr>
        <p:txBody>
          <a:bodyPr wrap="square" rtlCol="0">
            <a:spAutoFit/>
          </a:bodyPr>
          <a:lstStyle/>
          <a:p>
            <a:pPr algn="ctr"/>
            <a:r>
              <a:rPr lang="en-US" b="1" dirty="0"/>
              <a:t>Rate and review books you’ve read</a:t>
            </a:r>
            <a:endParaRPr lang="en-CA" dirty="0"/>
          </a:p>
        </p:txBody>
      </p:sp>
    </p:spTree>
    <p:extLst>
      <p:ext uri="{BB962C8B-B14F-4D97-AF65-F5344CB8AC3E}">
        <p14:creationId xmlns:p14="http://schemas.microsoft.com/office/powerpoint/2010/main" val="26175350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custDataLst>
              <p:tags r:id="rId1"/>
            </p:custDataLst>
          </p:nvPr>
        </p:nvSpPr>
        <p:spPr>
          <a:xfrm>
            <a:off x="579893" y="4876800"/>
            <a:ext cx="5202397" cy="7312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custDataLst>
              <p:tags r:id="rId2"/>
            </p:custDataLst>
          </p:nvPr>
        </p:nvSpPr>
        <p:spPr>
          <a:xfrm>
            <a:off x="538694" y="3249038"/>
            <a:ext cx="5202397" cy="6676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custDataLst>
              <p:tags r:id="rId3"/>
            </p:custDataLst>
          </p:nvPr>
        </p:nvSpPr>
        <p:spPr>
          <a:xfrm>
            <a:off x="573330" y="1392189"/>
            <a:ext cx="5204804" cy="762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custDataLst>
              <p:tags r:id="rId4"/>
            </p:custDataLst>
          </p:nvPr>
        </p:nvSpPr>
        <p:spPr/>
        <p:txBody>
          <a:bodyPr/>
          <a:lstStyle/>
          <a:p>
            <a:r>
              <a:rPr lang="en-US" dirty="0">
                <a:solidFill>
                  <a:srgbClr val="0070C0"/>
                </a:solidFill>
              </a:rPr>
              <a:t>Even more fun online</a:t>
            </a:r>
            <a:endParaRPr lang="en-CA" dirty="0">
              <a:solidFill>
                <a:srgbClr val="0070C0"/>
              </a:solidFill>
            </a:endParaRPr>
          </a:p>
        </p:txBody>
      </p:sp>
      <p:sp>
        <p:nvSpPr>
          <p:cNvPr id="19" name="TextBox 18"/>
          <p:cNvSpPr txBox="1"/>
          <p:nvPr>
            <p:custDataLst>
              <p:tags r:id="rId5"/>
            </p:custDataLst>
          </p:nvPr>
        </p:nvSpPr>
        <p:spPr>
          <a:xfrm>
            <a:off x="529343" y="1536858"/>
            <a:ext cx="5228008" cy="523220"/>
          </a:xfrm>
          <a:prstGeom prst="rect">
            <a:avLst/>
          </a:prstGeom>
          <a:noFill/>
        </p:spPr>
        <p:txBody>
          <a:bodyPr wrap="square" rtlCol="0">
            <a:spAutoFit/>
          </a:bodyPr>
          <a:lstStyle/>
          <a:p>
            <a:pPr algn="ctr"/>
            <a:r>
              <a:rPr lang="en-US" sz="2800" b="1" dirty="0">
                <a:solidFill>
                  <a:schemeClr val="bg1"/>
                </a:solidFill>
              </a:rPr>
              <a:t>Write your own story</a:t>
            </a:r>
            <a:endParaRPr lang="en-CA" sz="2800" b="1" dirty="0">
              <a:solidFill>
                <a:schemeClr val="bg1"/>
              </a:solidFill>
            </a:endParaRPr>
          </a:p>
        </p:txBody>
      </p:sp>
      <p:sp>
        <p:nvSpPr>
          <p:cNvPr id="22" name="TextBox 21"/>
          <p:cNvSpPr txBox="1"/>
          <p:nvPr>
            <p:custDataLst>
              <p:tags r:id="rId6"/>
            </p:custDataLst>
          </p:nvPr>
        </p:nvSpPr>
        <p:spPr>
          <a:xfrm>
            <a:off x="762000" y="3343149"/>
            <a:ext cx="4555420" cy="523220"/>
          </a:xfrm>
          <a:prstGeom prst="rect">
            <a:avLst/>
          </a:prstGeom>
          <a:noFill/>
        </p:spPr>
        <p:txBody>
          <a:bodyPr wrap="square" rtlCol="0">
            <a:spAutoFit/>
          </a:bodyPr>
          <a:lstStyle/>
          <a:p>
            <a:pPr algn="ctr"/>
            <a:r>
              <a:rPr lang="en-US" sz="2800" b="1" dirty="0">
                <a:solidFill>
                  <a:schemeClr val="bg1"/>
                </a:solidFill>
              </a:rPr>
              <a:t>Print </a:t>
            </a:r>
            <a:r>
              <a:rPr lang="en-US" sz="2800" b="1" dirty="0" err="1">
                <a:solidFill>
                  <a:schemeClr val="bg1"/>
                </a:solidFill>
              </a:rPr>
              <a:t>colouring</a:t>
            </a:r>
            <a:r>
              <a:rPr lang="en-US" sz="2800" b="1" dirty="0">
                <a:solidFill>
                  <a:schemeClr val="bg1"/>
                </a:solidFill>
              </a:rPr>
              <a:t> sheets</a:t>
            </a:r>
            <a:endParaRPr lang="en-CA" sz="2800" b="1" dirty="0">
              <a:solidFill>
                <a:schemeClr val="bg1"/>
              </a:solidFill>
            </a:endParaRPr>
          </a:p>
        </p:txBody>
      </p:sp>
      <p:sp>
        <p:nvSpPr>
          <p:cNvPr id="23" name="TextBox 22"/>
          <p:cNvSpPr txBox="1"/>
          <p:nvPr>
            <p:custDataLst>
              <p:tags r:id="rId7"/>
            </p:custDataLst>
          </p:nvPr>
        </p:nvSpPr>
        <p:spPr>
          <a:xfrm>
            <a:off x="547873" y="5011568"/>
            <a:ext cx="5255718" cy="461665"/>
          </a:xfrm>
          <a:prstGeom prst="rect">
            <a:avLst/>
          </a:prstGeom>
          <a:noFill/>
        </p:spPr>
        <p:txBody>
          <a:bodyPr wrap="square" rtlCol="0">
            <a:spAutoFit/>
          </a:bodyPr>
          <a:lstStyle/>
          <a:p>
            <a:pPr algn="ctr"/>
            <a:r>
              <a:rPr lang="en-US" sz="2400" b="1" dirty="0">
                <a:solidFill>
                  <a:schemeClr val="bg1"/>
                </a:solidFill>
              </a:rPr>
              <a:t>Track reading in an online notebook</a:t>
            </a:r>
            <a:endParaRPr lang="en-CA" sz="2400" b="1" dirty="0">
              <a:solidFill>
                <a:schemeClr val="bg1"/>
              </a:solidFill>
            </a:endParaRPr>
          </a:p>
        </p:txBody>
      </p:sp>
      <p:pic>
        <p:nvPicPr>
          <p:cNvPr id="5" name="Picture 4"/>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rot="1252775">
            <a:off x="8062394" y="1584946"/>
            <a:ext cx="2142449" cy="277258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rot="20872747">
            <a:off x="6615831" y="2643678"/>
            <a:ext cx="1790777" cy="2317475"/>
          </a:xfrm>
          <a:prstGeom prst="rect">
            <a:avLst/>
          </a:prstGeom>
          <a:ln>
            <a:noFill/>
          </a:ln>
          <a:effectLst>
            <a:outerShdw blurRad="292100" dist="139700" dir="2700000" algn="tl" rotWithShape="0">
              <a:srgbClr val="333333">
                <a:alpha val="65000"/>
              </a:srgbClr>
            </a:outerShdw>
          </a:effectLst>
        </p:spPr>
      </p:pic>
      <p:sp>
        <p:nvSpPr>
          <p:cNvPr id="13" name="Title 1"/>
          <p:cNvSpPr txBox="1">
            <a:spLocks/>
          </p:cNvSpPr>
          <p:nvPr>
            <p:custDataLst>
              <p:tags r:id="rId10"/>
            </p:custDataLst>
          </p:nvPr>
        </p:nvSpPr>
        <p:spPr>
          <a:xfrm rot="19576076">
            <a:off x="9122435" y="3235850"/>
            <a:ext cx="2227318" cy="737818"/>
          </a:xfrm>
          <a:prstGeom prst="rect">
            <a:avLst/>
          </a:prstGeom>
        </p:spPr>
        <p:txBody>
          <a:bodyPr vert="horz" lIns="91440" tIns="45720" rIns="91440" bIns="45720" rtlCol="0" anchor="b">
            <a:noAutofit/>
          </a:bodyPr>
          <a:lstStyle>
            <a:lvl1pPr algn="l" defTabSz="914400" rtl="0" eaLnBrk="1" latinLnBrk="0" hangingPunct="1">
              <a:lnSpc>
                <a:spcPct val="100000"/>
              </a:lnSpc>
              <a:spcBef>
                <a:spcPts val="600"/>
              </a:spcBef>
              <a:buNone/>
              <a:defRPr sz="4200" kern="1200" spc="0">
                <a:solidFill>
                  <a:schemeClr val="tx1"/>
                </a:solidFill>
                <a:latin typeface="+mj-lt"/>
                <a:ea typeface="Verdana" charset="0"/>
                <a:cs typeface="Verdana" charset="0"/>
              </a:defRPr>
            </a:lvl1pPr>
          </a:lstStyle>
          <a:p>
            <a:r>
              <a:rPr lang="en-US" sz="2800" dirty="0">
                <a:solidFill>
                  <a:srgbClr val="0070C0"/>
                </a:solidFill>
              </a:rPr>
              <a:t>Silly Stories</a:t>
            </a:r>
            <a:endParaRPr lang="en-CA" sz="2800" dirty="0">
              <a:solidFill>
                <a:srgbClr val="0070C0"/>
              </a:solidFill>
            </a:endParaRPr>
          </a:p>
        </p:txBody>
      </p:sp>
      <p:sp>
        <p:nvSpPr>
          <p:cNvPr id="14" name="Title 1"/>
          <p:cNvSpPr txBox="1">
            <a:spLocks/>
          </p:cNvSpPr>
          <p:nvPr>
            <p:custDataLst>
              <p:tags r:id="rId11"/>
            </p:custDataLst>
          </p:nvPr>
        </p:nvSpPr>
        <p:spPr>
          <a:xfrm rot="1506825">
            <a:off x="6275500" y="1718629"/>
            <a:ext cx="2684749" cy="737818"/>
          </a:xfrm>
          <a:prstGeom prst="rect">
            <a:avLst/>
          </a:prstGeom>
        </p:spPr>
        <p:txBody>
          <a:bodyPr vert="horz" lIns="91440" tIns="45720" rIns="91440" bIns="45720" rtlCol="0" anchor="b">
            <a:noAutofit/>
          </a:bodyPr>
          <a:lstStyle>
            <a:lvl1pPr algn="l" defTabSz="914400" rtl="0" eaLnBrk="1" latinLnBrk="0" hangingPunct="1">
              <a:lnSpc>
                <a:spcPct val="100000"/>
              </a:lnSpc>
              <a:spcBef>
                <a:spcPts val="600"/>
              </a:spcBef>
              <a:buNone/>
              <a:defRPr sz="4200" kern="1200" spc="0">
                <a:solidFill>
                  <a:schemeClr val="tx1"/>
                </a:solidFill>
                <a:latin typeface="+mj-lt"/>
                <a:ea typeface="Verdana" charset="0"/>
                <a:cs typeface="Verdana" charset="0"/>
              </a:defRPr>
            </a:lvl1pPr>
          </a:lstStyle>
          <a:p>
            <a:r>
              <a:rPr lang="en-US" sz="2800" dirty="0">
                <a:solidFill>
                  <a:schemeClr val="accent4"/>
                </a:solidFill>
              </a:rPr>
              <a:t>Story Starters</a:t>
            </a:r>
            <a:endParaRPr lang="en-CA" sz="2800" dirty="0">
              <a:solidFill>
                <a:schemeClr val="accent4"/>
              </a:solidFill>
            </a:endParaRPr>
          </a:p>
        </p:txBody>
      </p:sp>
    </p:spTree>
    <p:extLst>
      <p:ext uri="{BB962C8B-B14F-4D97-AF65-F5344CB8AC3E}">
        <p14:creationId xmlns:p14="http://schemas.microsoft.com/office/powerpoint/2010/main" val="2370833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custDataLst>
              <p:tags r:id="rId1"/>
            </p:custDataLst>
          </p:nvPr>
        </p:nvSpPr>
        <p:spPr>
          <a:xfrm>
            <a:off x="4246417" y="2605168"/>
            <a:ext cx="6713914" cy="1846659"/>
          </a:xfrm>
        </p:spPr>
        <p:txBody>
          <a:bodyPr/>
          <a:lstStyle/>
          <a:p>
            <a:r>
              <a:rPr lang="en-US" i="0" dirty="0"/>
              <a:t>Take a stroll through this year’s </a:t>
            </a:r>
            <a:r>
              <a:rPr lang="en-US" i="0" dirty="0" err="1"/>
              <a:t>StoryWalk</a:t>
            </a:r>
            <a:r>
              <a:rPr lang="en-US" i="0" dirty="0"/>
              <a:t> book, </a:t>
            </a:r>
            <a:r>
              <a:rPr lang="en-US" dirty="0"/>
              <a:t>The Darkest Dark </a:t>
            </a:r>
            <a:r>
              <a:rPr lang="en-US" i="0" dirty="0"/>
              <a:t>by Chris Hadfield, at select locations around the country.</a:t>
            </a:r>
          </a:p>
          <a:p>
            <a:endParaRPr lang="en-CA" i="0" dirty="0"/>
          </a:p>
        </p:txBody>
      </p:sp>
      <p:sp>
        <p:nvSpPr>
          <p:cNvPr id="3" name="Title 2"/>
          <p:cNvSpPr>
            <a:spLocks noGrp="1"/>
          </p:cNvSpPr>
          <p:nvPr>
            <p:ph type="title"/>
            <p:custDataLst>
              <p:tags r:id="rId2"/>
            </p:custDataLst>
          </p:nvPr>
        </p:nvSpPr>
        <p:spPr/>
        <p:txBody>
          <a:bodyPr/>
          <a:lstStyle/>
          <a:p>
            <a:r>
              <a:rPr lang="en-US" dirty="0" err="1"/>
              <a:t>StoryWalk</a:t>
            </a:r>
            <a:r>
              <a:rPr lang="en-US" dirty="0"/>
              <a:t> 2024</a:t>
            </a:r>
            <a:endParaRPr lang="en-CA" dirty="0"/>
          </a:p>
        </p:txBody>
      </p:sp>
      <p:sp>
        <p:nvSpPr>
          <p:cNvPr id="5" name="Text Placeholder 4"/>
          <p:cNvSpPr>
            <a:spLocks noGrp="1"/>
          </p:cNvSpPr>
          <p:nvPr>
            <p:ph type="body" sz="quarter" idx="12"/>
            <p:custDataLst>
              <p:tags r:id="rId3"/>
            </p:custDataLst>
          </p:nvPr>
        </p:nvSpPr>
        <p:spPr>
          <a:xfrm>
            <a:off x="4267199" y="1248577"/>
            <a:ext cx="6705601" cy="691458"/>
          </a:xfrm>
        </p:spPr>
        <p:txBody>
          <a:bodyPr/>
          <a:lstStyle/>
          <a:p>
            <a:r>
              <a:rPr lang="en-US" dirty="0"/>
              <a:t>All across Canada</a:t>
            </a:r>
            <a:endParaRPr lang="en-CA" dirty="0"/>
          </a:p>
        </p:txBody>
      </p:sp>
      <p:sp>
        <p:nvSpPr>
          <p:cNvPr id="6" name="Text Placeholder 5"/>
          <p:cNvSpPr>
            <a:spLocks noGrp="1"/>
          </p:cNvSpPr>
          <p:nvPr>
            <p:ph type="body" sz="quarter" idx="13"/>
            <p:custDataLst>
              <p:tags r:id="rId4"/>
            </p:custDataLst>
          </p:nvPr>
        </p:nvSpPr>
        <p:spPr>
          <a:xfrm>
            <a:off x="4267199" y="1853024"/>
            <a:ext cx="6705601" cy="533400"/>
          </a:xfrm>
        </p:spPr>
        <p:txBody>
          <a:bodyPr/>
          <a:lstStyle/>
          <a:p>
            <a:r>
              <a:rPr lang="en-US" dirty="0"/>
              <a:t>A story is coming to life!</a:t>
            </a:r>
            <a:endParaRPr lang="en-CA" dirty="0"/>
          </a:p>
        </p:txBody>
      </p:sp>
      <p:pic>
        <p:nvPicPr>
          <p:cNvPr id="5122" name="Picture 2" descr="width=576"/>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685800" y="1976057"/>
            <a:ext cx="3269184" cy="32635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 Placeholder 5"/>
          <p:cNvSpPr txBox="1">
            <a:spLocks/>
          </p:cNvSpPr>
          <p:nvPr>
            <p:custDataLst>
              <p:tags r:id="rId6"/>
            </p:custDataLst>
          </p:nvPr>
        </p:nvSpPr>
        <p:spPr>
          <a:xfrm>
            <a:off x="4258886" y="4114800"/>
            <a:ext cx="6705601" cy="1752600"/>
          </a:xfrm>
          <a:prstGeom prst="rect">
            <a:avLst/>
          </a:prstGeom>
          <a:solidFill>
            <a:schemeClr val="accent4"/>
          </a:solidFill>
        </p:spPr>
        <p:txBody>
          <a:bodyPr vert="horz" lIns="182880" tIns="91440" rIns="274320" bIns="45720" rtlCol="0">
            <a:noAutofit/>
          </a:bodyPr>
          <a:lstStyle>
            <a:lvl1pPr marL="0" indent="0" algn="l" defTabSz="914400" rtl="0" eaLnBrk="1" latinLnBrk="0" hangingPunct="1">
              <a:lnSpc>
                <a:spcPct val="90000"/>
              </a:lnSpc>
              <a:spcBef>
                <a:spcPts val="1000"/>
              </a:spcBef>
              <a:buFont typeface="Arial"/>
              <a:buNone/>
              <a:defRPr sz="2400" kern="1200">
                <a:solidFill>
                  <a:schemeClr val="bg1"/>
                </a:solidFill>
                <a:effectLst>
                  <a:outerShdw blurRad="38100" dist="38100" dir="2700000" algn="tl">
                    <a:srgbClr val="000000">
                      <a:alpha val="43137"/>
                    </a:srgbClr>
                  </a:outerShdw>
                </a:effectLst>
                <a:latin typeface="+mn-lt"/>
                <a:ea typeface="Verdana" charset="0"/>
                <a:cs typeface="Verdana"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Verdana" charset="0"/>
                <a:cs typeface="Verdana"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Verdana" charset="0"/>
                <a:cs typeface="Verdana"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Verdana" charset="0"/>
                <a:cs typeface="Verdana" charset="0"/>
              </a:defRPr>
            </a:lvl4pPr>
            <a:lvl5pPr marL="2057400" indent="-228600" algn="l" defTabSz="914400" rtl="0" eaLnBrk="1" latinLnBrk="0" hangingPunct="1">
              <a:lnSpc>
                <a:spcPct val="90000"/>
              </a:lnSpc>
              <a:spcBef>
                <a:spcPts val="500"/>
              </a:spcBef>
              <a:buFont typeface="Arial"/>
              <a:buChar char="•"/>
              <a:defRPr sz="1200" kern="1200">
                <a:solidFill>
                  <a:schemeClr val="tx1"/>
                </a:solidFill>
                <a:latin typeface="+mn-lt"/>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 </a:t>
            </a:r>
            <a:r>
              <a:rPr lang="en-US" dirty="0" err="1"/>
              <a:t>StoryWalk</a:t>
            </a:r>
            <a:r>
              <a:rPr lang="en-US" dirty="0"/>
              <a:t> allows readers to explore a book as they physically move through a park or along a path. </a:t>
            </a:r>
          </a:p>
          <a:p>
            <a:r>
              <a:rPr lang="en-US" sz="2000" dirty="0"/>
              <a:t>Check out </a:t>
            </a:r>
            <a:r>
              <a:rPr lang="en-US" sz="2000" dirty="0">
                <a:hlinkClick r:id="rId10"/>
              </a:rPr>
              <a:t>this 2021 </a:t>
            </a:r>
            <a:r>
              <a:rPr lang="en-US" sz="2000" dirty="0" err="1">
                <a:hlinkClick r:id="rId10"/>
              </a:rPr>
              <a:t>StoryWalk</a:t>
            </a:r>
            <a:r>
              <a:rPr lang="en-US" sz="2000" dirty="0">
                <a:hlinkClick r:id="rId10"/>
              </a:rPr>
              <a:t> recap video </a:t>
            </a:r>
            <a:r>
              <a:rPr lang="en-US" sz="2000" dirty="0"/>
              <a:t>on YouTube to see it in action. </a:t>
            </a:r>
            <a:endParaRPr lang="en-CA" dirty="0"/>
          </a:p>
        </p:txBody>
      </p:sp>
    </p:spTree>
    <p:extLst>
      <p:ext uri="{BB962C8B-B14F-4D97-AF65-F5344CB8AC3E}">
        <p14:creationId xmlns:p14="http://schemas.microsoft.com/office/powerpoint/2010/main" val="3403661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custDataLst>
              <p:tags r:id="rId1"/>
            </p:custDataLst>
          </p:nvPr>
        </p:nvSpPr>
        <p:spPr>
          <a:xfrm>
            <a:off x="4689694" y="2606265"/>
            <a:ext cx="6771993" cy="2585323"/>
          </a:xfrm>
        </p:spPr>
        <p:txBody>
          <a:bodyPr/>
          <a:lstStyle/>
          <a:p>
            <a:r>
              <a:rPr lang="en-US" i="0" dirty="0"/>
              <a:t>Plan a perfectly paired </a:t>
            </a:r>
            <a:r>
              <a:rPr lang="en-US" i="0" dirty="0" err="1"/>
              <a:t>storytime</a:t>
            </a:r>
            <a:r>
              <a:rPr lang="en-US" i="0" dirty="0"/>
              <a:t>!</a:t>
            </a:r>
          </a:p>
          <a:p>
            <a:r>
              <a:rPr lang="en-US" i="0" dirty="0"/>
              <a:t>Read </a:t>
            </a:r>
            <a:r>
              <a:rPr lang="en-US" dirty="0"/>
              <a:t>Star Fishing </a:t>
            </a:r>
            <a:r>
              <a:rPr lang="en-US" i="0" dirty="0"/>
              <a:t>by Sang-</a:t>
            </a:r>
            <a:r>
              <a:rPr lang="en-US" i="0" dirty="0" err="1"/>
              <a:t>Keun</a:t>
            </a:r>
            <a:r>
              <a:rPr lang="en-US" i="0" dirty="0"/>
              <a:t> Kim and create ‘fishing rods’ to catch some stars.</a:t>
            </a:r>
          </a:p>
          <a:p>
            <a:endParaRPr lang="en-US" i="0" dirty="0"/>
          </a:p>
          <a:p>
            <a:r>
              <a:rPr lang="en-US" i="0" dirty="0"/>
              <a:t>Find full instructions for this and more activities </a:t>
            </a:r>
            <a:r>
              <a:rPr lang="en-US" i="0" dirty="0">
                <a:hlinkClick r:id="rId7"/>
              </a:rPr>
              <a:t>online</a:t>
            </a:r>
            <a:r>
              <a:rPr lang="en-US" i="0" dirty="0"/>
              <a:t>.</a:t>
            </a:r>
          </a:p>
        </p:txBody>
      </p:sp>
      <p:sp>
        <p:nvSpPr>
          <p:cNvPr id="3" name="Title 2"/>
          <p:cNvSpPr>
            <a:spLocks noGrp="1"/>
          </p:cNvSpPr>
          <p:nvPr>
            <p:ph type="title"/>
            <p:custDataLst>
              <p:tags r:id="rId2"/>
            </p:custDataLst>
          </p:nvPr>
        </p:nvSpPr>
        <p:spPr/>
        <p:txBody>
          <a:bodyPr/>
          <a:lstStyle/>
          <a:p>
            <a:r>
              <a:rPr lang="en-US" dirty="0"/>
              <a:t>Themed Story times + Crafts</a:t>
            </a:r>
            <a:endParaRPr lang="en-CA" dirty="0"/>
          </a:p>
        </p:txBody>
      </p:sp>
      <p:sp>
        <p:nvSpPr>
          <p:cNvPr id="5" name="Text Placeholder 4"/>
          <p:cNvSpPr>
            <a:spLocks noGrp="1"/>
          </p:cNvSpPr>
          <p:nvPr>
            <p:ph type="body" sz="quarter" idx="12"/>
            <p:custDataLst>
              <p:tags r:id="rId3"/>
            </p:custDataLst>
          </p:nvPr>
        </p:nvSpPr>
        <p:spPr/>
        <p:txBody>
          <a:bodyPr/>
          <a:lstStyle/>
          <a:p>
            <a:r>
              <a:rPr lang="en-US" dirty="0"/>
              <a:t>Star Fishing Story time</a:t>
            </a:r>
            <a:endParaRPr lang="en-CA" dirty="0"/>
          </a:p>
        </p:txBody>
      </p:sp>
      <p:pic>
        <p:nvPicPr>
          <p:cNvPr id="4" name="Picture Placeholder 3"/>
          <p:cNvPicPr>
            <a:picLocks noGrp="1" noChangeAspect="1"/>
          </p:cNvPicPr>
          <p:nvPr>
            <p:ph type="pic" sz="quarter" idx="11"/>
            <p:custDataLst>
              <p:tags r:id="rId4"/>
            </p:custDataLst>
          </p:nvPr>
        </p:nvPicPr>
        <p:blipFill>
          <a:blip r:embed="rId8">
            <a:extLst>
              <a:ext uri="{28A0092B-C50C-407E-A947-70E740481C1C}">
                <a14:useLocalDpi xmlns:a14="http://schemas.microsoft.com/office/drawing/2010/main" val="0"/>
              </a:ext>
            </a:extLst>
          </a:blip>
          <a:srcRect l="8447" r="8447"/>
          <a:stretch>
            <a:fillRect/>
          </a:stretch>
        </p:blipFill>
        <p:spPr>
          <a:xfrm>
            <a:off x="914400" y="1934694"/>
            <a:ext cx="3141663" cy="3780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89550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00A1DE"/>
                </a:solidFill>
                <a:latin typeface="Mikado Bold" panose="02000000000000000000" charset="0"/>
              </a:rPr>
              <a:t>Audrey </a:t>
            </a:r>
            <a:r>
              <a:rPr lang="en-US" dirty="0" err="1">
                <a:solidFill>
                  <a:srgbClr val="00A1DE"/>
                </a:solidFill>
                <a:latin typeface="Mikado Bold" panose="02000000000000000000" charset="0"/>
              </a:rPr>
              <a:t>Malo</a:t>
            </a:r>
            <a:endParaRPr lang="en-CA" dirty="0">
              <a:solidFill>
                <a:srgbClr val="00A1DE"/>
              </a:solidFill>
              <a:latin typeface="Mikado Bold" panose="02000000000000000000" charset="0"/>
            </a:endParaRPr>
          </a:p>
        </p:txBody>
      </p:sp>
      <p:sp>
        <p:nvSpPr>
          <p:cNvPr id="8" name="Rectangle 7"/>
          <p:cNvSpPr/>
          <p:nvPr>
            <p:custDataLst>
              <p:tags r:id="rId2"/>
            </p:custDataLst>
          </p:nvPr>
        </p:nvSpPr>
        <p:spPr>
          <a:xfrm>
            <a:off x="4212881" y="1597819"/>
            <a:ext cx="6664996" cy="4293483"/>
          </a:xfrm>
          <a:prstGeom prst="rect">
            <a:avLst/>
          </a:prstGeom>
          <a:solidFill>
            <a:srgbClr val="FBDAE8"/>
          </a:solidFill>
          <a:ln>
            <a:noFill/>
          </a:ln>
          <a:effectLst>
            <a:outerShdw blurRad="50800" dist="38100" dir="2700000" algn="tl" rotWithShape="0">
              <a:prstClr val="black">
                <a:alpha val="40000"/>
              </a:prstClr>
            </a:outerShdw>
          </a:effectLst>
        </p:spPr>
        <p:txBody>
          <a:bodyPr wrap="square" lIns="274320" tIns="365760" rIns="274320" bIns="228600">
            <a:spAutoFit/>
          </a:bodyPr>
          <a:lstStyle/>
          <a:p>
            <a:pPr marL="285750" indent="-285750">
              <a:buFont typeface="Arial" panose="020B0604020202020204" pitchFamily="34" charset="0"/>
              <a:buChar char="•"/>
            </a:pPr>
            <a:r>
              <a:rPr lang="en-US" sz="2000" dirty="0"/>
              <a:t>Audrey is a Montreal-based illustrator known for her quirky, friendly characters</a:t>
            </a:r>
            <a:endParaRPr lang="en-US" sz="2000" i="1"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Her artwork is featured on our notebooks, stickers and website</a:t>
            </a:r>
          </a:p>
          <a:p>
            <a:pPr marL="285750" indent="-285750">
              <a:buFont typeface="Arial" panose="020B0604020202020204" pitchFamily="34" charset="0"/>
              <a:buChar char="•"/>
            </a:pPr>
            <a:endParaRPr lang="en-US" sz="2000" i="1" dirty="0">
              <a:latin typeface="Mikado Regular" panose="02000000000000000000" pitchFamily="50" charset="0"/>
            </a:endParaRPr>
          </a:p>
          <a:p>
            <a:pPr marL="285750" indent="-285750">
              <a:buFont typeface="Arial" panose="020B0604020202020204" pitchFamily="34" charset="0"/>
              <a:buChar char="•"/>
            </a:pPr>
            <a:r>
              <a:rPr lang="en-US" sz="2000" dirty="0">
                <a:latin typeface="Mikado Regular" panose="02000000000000000000" pitchFamily="50" charset="0"/>
              </a:rPr>
              <a:t>Audrey has worked with clients like The New York Times, Chevrolet, The Globe and Mail and Tim Hortons</a:t>
            </a:r>
            <a:br>
              <a:rPr lang="en-US" sz="2000" dirty="0">
                <a:latin typeface="Mikado Regular" panose="02000000000000000000" pitchFamily="50" charset="0"/>
              </a:rPr>
            </a:br>
            <a:endParaRPr lang="en-US" sz="2000" dirty="0">
              <a:latin typeface="Mikado Regular" panose="02000000000000000000" pitchFamily="50" charset="0"/>
            </a:endParaRPr>
          </a:p>
          <a:p>
            <a:pPr marL="285750" indent="-285750">
              <a:buFont typeface="Arial" panose="020B0604020202020204" pitchFamily="34" charset="0"/>
              <a:buChar char="•"/>
            </a:pPr>
            <a:r>
              <a:rPr lang="en-US" sz="2000" dirty="0">
                <a:latin typeface="Mikado Regular" panose="02000000000000000000" pitchFamily="50" charset="0"/>
              </a:rPr>
              <a:t>Audrey loved reading the </a:t>
            </a:r>
            <a:r>
              <a:rPr lang="en-US" sz="2000" i="1" dirty="0">
                <a:latin typeface="Mikado Regular" panose="02000000000000000000" pitchFamily="50" charset="0"/>
              </a:rPr>
              <a:t>Goosebump</a:t>
            </a:r>
            <a:r>
              <a:rPr lang="en-US" sz="2000" dirty="0">
                <a:latin typeface="Mikado Regular" panose="02000000000000000000" pitchFamily="50" charset="0"/>
              </a:rPr>
              <a:t>s series as a kid, as well as comics such as </a:t>
            </a:r>
            <a:r>
              <a:rPr lang="en-US" sz="2000" i="1" dirty="0">
                <a:latin typeface="Mikado Regular" panose="02000000000000000000" pitchFamily="50" charset="0"/>
              </a:rPr>
              <a:t>Calvin and Hobbes</a:t>
            </a:r>
          </a:p>
        </p:txBody>
      </p:sp>
      <p:sp>
        <p:nvSpPr>
          <p:cNvPr id="9" name="Rectangle 8"/>
          <p:cNvSpPr/>
          <p:nvPr>
            <p:custDataLst>
              <p:tags r:id="rId3"/>
            </p:custDataLst>
          </p:nvPr>
        </p:nvSpPr>
        <p:spPr>
          <a:xfrm>
            <a:off x="4116379" y="1021664"/>
            <a:ext cx="6858001" cy="70364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274320" tIns="182880" bIns="182880" rtlCol="0" anchor="ctr"/>
          <a:lstStyle/>
          <a:p>
            <a:pPr lvl="0"/>
            <a:r>
              <a:rPr lang="en-US" sz="2800" b="1" cap="small" dirty="0">
                <a:solidFill>
                  <a:schemeClr val="bg1"/>
                </a:solidFill>
                <a:effectLst>
                  <a:outerShdw blurRad="38100" dist="38100" dir="2700000" algn="tl">
                    <a:srgbClr val="000000">
                      <a:alpha val="43137"/>
                    </a:srgbClr>
                  </a:outerShdw>
                </a:effectLst>
                <a:latin typeface="Mikado Bold" panose="02000000000000000000" charset="0"/>
              </a:rPr>
              <a:t>Meet the 2024 Artist</a:t>
            </a:r>
            <a:endParaRPr lang="en-US" sz="2200" b="1" cap="small" dirty="0">
              <a:solidFill>
                <a:schemeClr val="bg1"/>
              </a:solidFill>
              <a:effectLst>
                <a:outerShdw blurRad="38100" dist="38100" dir="2700000" algn="tl">
                  <a:srgbClr val="000000">
                    <a:alpha val="43137"/>
                  </a:srgbClr>
                </a:outerShdw>
              </a:effectLst>
              <a:latin typeface="Mikado Bold" panose="02000000000000000000" charset="0"/>
            </a:endParaRPr>
          </a:p>
        </p:txBody>
      </p:sp>
      <p:pic>
        <p:nvPicPr>
          <p:cNvPr id="3" name="Picture 2" descr="A"/>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62000" y="1362346"/>
            <a:ext cx="2868056" cy="430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4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4713316" y="1871056"/>
            <a:ext cx="7315200" cy="2743200"/>
          </a:xfrm>
          <a:effectLst>
            <a:outerShdw blurRad="50800" dist="50800" dir="5400000" algn="ctr" rotWithShape="0">
              <a:schemeClr val="bg1"/>
            </a:outerShdw>
          </a:effectLst>
        </p:spPr>
        <p:txBody>
          <a:bodyPr/>
          <a:lstStyle/>
          <a:p>
            <a:pPr algn="ctr"/>
            <a:r>
              <a:rPr lang="en-US" dirty="0">
                <a:solidFill>
                  <a:schemeClr val="accent4"/>
                </a:solidFill>
                <a:effectLst>
                  <a:outerShdw blurRad="38100" dist="38100" dir="2700000" algn="tl">
                    <a:srgbClr val="000000">
                      <a:alpha val="43137"/>
                    </a:srgbClr>
                  </a:outerShdw>
                </a:effectLst>
              </a:rPr>
              <a:t>Thank you </a:t>
            </a:r>
            <a:br>
              <a:rPr lang="en-US" dirty="0">
                <a:solidFill>
                  <a:schemeClr val="accent4"/>
                </a:solidFill>
                <a:effectLst>
                  <a:outerShdw blurRad="38100" dist="38100" dir="2700000" algn="tl">
                    <a:srgbClr val="000000">
                      <a:alpha val="43137"/>
                    </a:srgbClr>
                  </a:outerShdw>
                </a:effectLst>
              </a:rPr>
            </a:br>
            <a:r>
              <a:rPr lang="en-US" dirty="0"/>
              <a:t>for being part of the </a:t>
            </a:r>
            <a:br>
              <a:rPr lang="en-US" dirty="0"/>
            </a:br>
            <a:r>
              <a:rPr lang="en-US" sz="3600" dirty="0">
                <a:solidFill>
                  <a:schemeClr val="accent1"/>
                </a:solidFill>
              </a:rPr>
              <a:t>2024 TD Summer Reading Club!</a:t>
            </a:r>
            <a:endParaRPr lang="en-CA" sz="3600" dirty="0">
              <a:solidFill>
                <a:schemeClr val="accent1"/>
              </a:solidFill>
            </a:endParaRPr>
          </a:p>
        </p:txBody>
      </p:sp>
      <p:pic>
        <p:nvPicPr>
          <p:cNvPr id="7" name="Picture 6"/>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990600" y="537556"/>
            <a:ext cx="3523749" cy="5410200"/>
          </a:xfrm>
          <a:prstGeom prst="rect">
            <a:avLst/>
          </a:prstGeom>
        </p:spPr>
      </p:pic>
    </p:spTree>
    <p:extLst>
      <p:ext uri="{BB962C8B-B14F-4D97-AF65-F5344CB8AC3E}">
        <p14:creationId xmlns:p14="http://schemas.microsoft.com/office/powerpoint/2010/main" val="1975333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custDataLst>
              <p:tags r:id="rId1"/>
            </p:custDataLst>
          </p:nvPr>
        </p:nvSpPr>
        <p:spPr/>
        <p:txBody>
          <a:bodyPr/>
          <a:lstStyle/>
          <a:p>
            <a:r>
              <a:rPr lang="en-US" i="0" dirty="0"/>
              <a:t>Enter program description here…</a:t>
            </a:r>
            <a:endParaRPr lang="en-CA" i="0" dirty="0"/>
          </a:p>
        </p:txBody>
      </p:sp>
      <p:sp>
        <p:nvSpPr>
          <p:cNvPr id="3" name="Title 2"/>
          <p:cNvSpPr>
            <a:spLocks noGrp="1"/>
          </p:cNvSpPr>
          <p:nvPr>
            <p:ph type="title"/>
            <p:custDataLst>
              <p:tags r:id="rId2"/>
            </p:custDataLst>
          </p:nvPr>
        </p:nvSpPr>
        <p:spPr/>
        <p:txBody>
          <a:bodyPr/>
          <a:lstStyle/>
          <a:p>
            <a:r>
              <a:rPr lang="en-US" dirty="0"/>
              <a:t>Click here to enter program name</a:t>
            </a:r>
            <a:endParaRPr lang="en-CA" dirty="0"/>
          </a:p>
        </p:txBody>
      </p:sp>
      <p:sp>
        <p:nvSpPr>
          <p:cNvPr id="5" name="Text Placeholder 4"/>
          <p:cNvSpPr>
            <a:spLocks noGrp="1"/>
          </p:cNvSpPr>
          <p:nvPr>
            <p:ph type="body" sz="quarter" idx="12"/>
            <p:custDataLst>
              <p:tags r:id="rId3"/>
            </p:custDataLst>
          </p:nvPr>
        </p:nvSpPr>
        <p:spPr/>
        <p:txBody>
          <a:bodyPr/>
          <a:lstStyle/>
          <a:p>
            <a:r>
              <a:rPr lang="en-US" dirty="0"/>
              <a:t>Enter program date here…</a:t>
            </a:r>
            <a:endParaRPr lang="en-CA" dirty="0"/>
          </a:p>
        </p:txBody>
      </p:sp>
      <p:sp>
        <p:nvSpPr>
          <p:cNvPr id="6" name="Text Placeholder 5"/>
          <p:cNvSpPr>
            <a:spLocks noGrp="1"/>
          </p:cNvSpPr>
          <p:nvPr>
            <p:ph type="body" sz="quarter" idx="13"/>
            <p:custDataLst>
              <p:tags r:id="rId4"/>
            </p:custDataLst>
          </p:nvPr>
        </p:nvSpPr>
        <p:spPr/>
        <p:txBody>
          <a:bodyPr/>
          <a:lstStyle/>
          <a:p>
            <a:endParaRPr lang="en-CA"/>
          </a:p>
        </p:txBody>
      </p:sp>
      <p:sp>
        <p:nvSpPr>
          <p:cNvPr id="9" name="Picture Placeholder 3"/>
          <p:cNvSpPr>
            <a:spLocks noGrp="1"/>
          </p:cNvSpPr>
          <p:nvPr>
            <p:ph type="pic" sz="quarter" idx="11"/>
            <p:custDataLst>
              <p:tags r:id="rId5"/>
            </p:custDataLst>
          </p:nvPr>
        </p:nvSpPr>
        <p:spPr>
          <a:xfrm>
            <a:off x="572976" y="1524000"/>
            <a:ext cx="3482975" cy="4191000"/>
          </a:xfrm>
        </p:spPr>
        <p:txBody>
          <a:bodyPr/>
          <a:lstStyle/>
          <a:p>
            <a:endParaRPr lang="en-CA"/>
          </a:p>
        </p:txBody>
      </p:sp>
      <p:sp>
        <p:nvSpPr>
          <p:cNvPr id="10" name="Rectangle 9"/>
          <p:cNvSpPr/>
          <p:nvPr>
            <p:custDataLst>
              <p:tags r:id="rId6"/>
            </p:custDataLst>
          </p:nvPr>
        </p:nvSpPr>
        <p:spPr>
          <a:xfrm>
            <a:off x="773592" y="1526383"/>
            <a:ext cx="3176735" cy="1143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custDataLst>
              <p:tags r:id="rId7"/>
            </p:custDataLst>
          </p:nvPr>
        </p:nvSpPr>
        <p:spPr>
          <a:xfrm>
            <a:off x="572976" y="1508779"/>
            <a:ext cx="348329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Insert a picture here by clicking on the icon below and then browsing and selecting the desired image. Crop the image to fit if needed. </a:t>
            </a:r>
            <a:endParaRPr lang="en-CA" dirty="0"/>
          </a:p>
        </p:txBody>
      </p:sp>
    </p:spTree>
    <p:extLst>
      <p:ext uri="{BB962C8B-B14F-4D97-AF65-F5344CB8AC3E}">
        <p14:creationId xmlns:p14="http://schemas.microsoft.com/office/powerpoint/2010/main" val="167921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chemeClr val="accent1"/>
                </a:solidFill>
                <a:latin typeface="Mikado Bold" panose="02000000000000000000" charset="0"/>
              </a:rPr>
              <a:t>Kevin Sylvester</a:t>
            </a:r>
            <a:endParaRPr lang="en-CA" dirty="0">
              <a:solidFill>
                <a:schemeClr val="accent1"/>
              </a:solidFill>
              <a:latin typeface="Mikado Bold" panose="02000000000000000000" charset="0"/>
            </a:endParaRPr>
          </a:p>
        </p:txBody>
      </p:sp>
      <p:sp>
        <p:nvSpPr>
          <p:cNvPr id="5" name="Rectangle 4"/>
          <p:cNvSpPr/>
          <p:nvPr>
            <p:custDataLst>
              <p:tags r:id="rId2"/>
            </p:custDataLst>
          </p:nvPr>
        </p:nvSpPr>
        <p:spPr>
          <a:xfrm>
            <a:off x="3591845" y="2233851"/>
            <a:ext cx="5472703" cy="3323987"/>
          </a:xfrm>
          <a:prstGeom prst="rect">
            <a:avLst/>
          </a:prstGeom>
          <a:solidFill>
            <a:srgbClr val="B1D9F1"/>
          </a:solidFill>
          <a:ln>
            <a:noFill/>
          </a:ln>
          <a:effectLst>
            <a:outerShdw blurRad="50800" dist="38100" dir="2700000" algn="tl" rotWithShape="0">
              <a:prstClr val="black">
                <a:alpha val="40000"/>
              </a:prstClr>
            </a:outerShdw>
          </a:effectLst>
        </p:spPr>
        <p:txBody>
          <a:bodyPr wrap="square" lIns="274320" tIns="365760" rIns="274320" bIns="182880">
            <a:spAutoFit/>
          </a:bodyPr>
          <a:lstStyle/>
          <a:p>
            <a:pPr marL="285750" indent="-285750">
              <a:buFont typeface="Arial" panose="020B0604020202020204" pitchFamily="34" charset="0"/>
              <a:buChar char="•"/>
            </a:pPr>
            <a:r>
              <a:rPr lang="en-US" sz="2000" dirty="0"/>
              <a:t>Kevin Sylvester is the author and illustrator of many books, including the </a:t>
            </a:r>
            <a:r>
              <a:rPr lang="en-US" sz="2000" i="1" dirty="0" err="1"/>
              <a:t>MiNRS</a:t>
            </a:r>
            <a:r>
              <a:rPr lang="en-US" sz="2000" dirty="0"/>
              <a:t> trilogy, the </a:t>
            </a:r>
            <a:r>
              <a:rPr lang="en-US" sz="2000" i="1" dirty="0"/>
              <a:t>Fabulous Zed Watson </a:t>
            </a:r>
            <a:r>
              <a:rPr lang="en-US" sz="2000" dirty="0"/>
              <a:t>books and the </a:t>
            </a:r>
            <a:r>
              <a:rPr lang="en-US" sz="2000" i="1" dirty="0"/>
              <a:t>Hockey Super Six </a:t>
            </a:r>
            <a:r>
              <a:rPr lang="en-US" sz="2000" dirty="0"/>
              <a:t>series. He has also worked on picture books like </a:t>
            </a:r>
            <a:r>
              <a:rPr lang="en-US" sz="2000" i="1" dirty="0"/>
              <a:t>Gargantua (Jr!): Defender of Earth</a:t>
            </a:r>
          </a:p>
          <a:p>
            <a:pPr marL="285750" indent="-285750">
              <a:buFont typeface="Arial" panose="020B0604020202020204" pitchFamily="34" charset="0"/>
              <a:buChar char="•"/>
            </a:pPr>
            <a:endParaRPr lang="en-US" sz="2000" i="1" dirty="0">
              <a:latin typeface="Mikado Regular" panose="02000000000000000000" pitchFamily="50" charset="0"/>
            </a:endParaRPr>
          </a:p>
          <a:p>
            <a:pPr marL="285750" indent="-285750">
              <a:buFont typeface="Arial" panose="020B0604020202020204" pitchFamily="34" charset="0"/>
              <a:buChar char="•"/>
            </a:pPr>
            <a:r>
              <a:rPr lang="en-US" sz="2000" dirty="0">
                <a:latin typeface="Mikado Regular" panose="02000000000000000000" pitchFamily="50" charset="0"/>
              </a:rPr>
              <a:t>His web comic will be live on our website on June 10, 2024</a:t>
            </a:r>
          </a:p>
        </p:txBody>
      </p:sp>
      <p:sp>
        <p:nvSpPr>
          <p:cNvPr id="7" name="Rectangle 6"/>
          <p:cNvSpPr/>
          <p:nvPr>
            <p:custDataLst>
              <p:tags r:id="rId3"/>
            </p:custDataLst>
          </p:nvPr>
        </p:nvSpPr>
        <p:spPr>
          <a:xfrm>
            <a:off x="3591845" y="1232357"/>
            <a:ext cx="5472704" cy="1092607"/>
          </a:xfrm>
          <a:prstGeom prst="rect">
            <a:avLst/>
          </a:prstGeom>
          <a:solidFill>
            <a:schemeClr val="accent3"/>
          </a:solidFill>
          <a:effectLst>
            <a:outerShdw blurRad="50800" dist="38100" dir="2700000" algn="tl" rotWithShape="0">
              <a:prstClr val="black">
                <a:alpha val="40000"/>
              </a:prstClr>
            </a:outerShdw>
          </a:effectLst>
        </p:spPr>
        <p:txBody>
          <a:bodyPr wrap="square" lIns="274320" tIns="137160" rIns="91440" bIns="91440" anchor="ctr" anchorCtr="0">
            <a:spAutoFit/>
          </a:bodyPr>
          <a:lstStyle/>
          <a:p>
            <a:pPr lvl="0" algn="ctr"/>
            <a:r>
              <a:rPr lang="en-US" sz="2800" b="1" cap="small" dirty="0">
                <a:solidFill>
                  <a:schemeClr val="bg1"/>
                </a:solidFill>
                <a:effectLst>
                  <a:outerShdw blurRad="38100" dist="38100" dir="2700000" algn="tl">
                    <a:srgbClr val="000000">
                      <a:alpha val="43137"/>
                    </a:srgbClr>
                  </a:outerShdw>
                </a:effectLst>
                <a:latin typeface="Mikado Bold" panose="02000000000000000000" charset="0"/>
              </a:rPr>
              <a:t>Meet the 2024 </a:t>
            </a:r>
          </a:p>
          <a:p>
            <a:pPr lvl="0" algn="ctr"/>
            <a:r>
              <a:rPr lang="en-US" sz="2800" b="1" cap="small" dirty="0">
                <a:solidFill>
                  <a:schemeClr val="bg1"/>
                </a:solidFill>
                <a:effectLst>
                  <a:outerShdw blurRad="38100" dist="38100" dir="2700000" algn="tl">
                    <a:srgbClr val="000000">
                      <a:alpha val="43137"/>
                    </a:srgbClr>
                  </a:outerShdw>
                </a:effectLst>
                <a:latin typeface="Mikado Bold" panose="02000000000000000000" charset="0"/>
              </a:rPr>
              <a:t>Web Comic Creator</a:t>
            </a:r>
          </a:p>
        </p:txBody>
      </p:sp>
      <p:pic>
        <p:nvPicPr>
          <p:cNvPr id="3" name="Picture 2" descr="A"/>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685800" y="1447800"/>
            <a:ext cx="2740025" cy="4110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Apartment 713 by Kevin Sylvester | Goodreads"/>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rot="774382">
            <a:off x="9597277" y="957868"/>
            <a:ext cx="1302639"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descr="The Fabulous Zed Watson!"/>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rot="20180571">
            <a:off x="9071508" y="2427833"/>
            <a:ext cx="1316831" cy="19002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 Against a yellow background are two green monsters that resemble dinosaurs. One is large and holds the Earth in its hands. It has red spikes going down its back and a yellow belly. It looks down at smaller monster who stands under the Earth and raises its hands up to hold it above its head. The small monster has yellow spikes down its back and a yellow belly. A small helicopter flies by. Text: Gargantua (Jr!) Defender of Earth. Kevin Sylvester. "/>
          <p:cNvPicPr>
            <a:picLocks noChangeAspect="1" noChangeArrowheads="1"/>
          </p:cNvPicPr>
          <p:nvPr>
            <p:custDataLst>
              <p:tags r:id="rId7"/>
            </p:custDataLst>
          </p:nvPr>
        </p:nvPicPr>
        <p:blipFill>
          <a:blip r:embed="rId13">
            <a:extLst>
              <a:ext uri="{28A0092B-C50C-407E-A947-70E740481C1C}">
                <a14:useLocalDpi xmlns:a14="http://schemas.microsoft.com/office/drawing/2010/main" val="0"/>
              </a:ext>
            </a:extLst>
          </a:blip>
          <a:srcRect/>
          <a:stretch>
            <a:fillRect/>
          </a:stretch>
        </p:blipFill>
        <p:spPr bwMode="auto">
          <a:xfrm rot="668764">
            <a:off x="9529977" y="4203437"/>
            <a:ext cx="1658764" cy="158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751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44416" y="323921"/>
            <a:ext cx="10998068" cy="895279"/>
          </a:xfrm>
        </p:spPr>
        <p:txBody>
          <a:bodyPr/>
          <a:lstStyle/>
          <a:p>
            <a:r>
              <a:rPr lang="en-US" dirty="0">
                <a:solidFill>
                  <a:schemeClr val="accent3"/>
                </a:solidFill>
              </a:rPr>
              <a:t>Notebooks</a:t>
            </a:r>
            <a:endParaRPr lang="en-CA" dirty="0">
              <a:solidFill>
                <a:schemeClr val="accent3"/>
              </a:solidFill>
            </a:endParaRPr>
          </a:p>
        </p:txBody>
      </p:sp>
      <p:pic>
        <p:nvPicPr>
          <p:cNvPr id="5" name="Picture 6" descr="Image result for arrow curved"/>
          <p:cNvPicPr>
            <a:picLocks noChangeAspect="1" noChangeArrowheads="1"/>
          </p:cNvPicPr>
          <p:nvPr>
            <p:custDataLst>
              <p:tags r:id="rId2"/>
            </p:custDataLst>
          </p:nvPr>
        </p:nvPicPr>
        <p:blipFill>
          <a:blip r:embed="rId10" cstate="email">
            <a:extLst>
              <a:ext uri="{28A0092B-C50C-407E-A947-70E740481C1C}">
                <a14:useLocalDpi xmlns:a14="http://schemas.microsoft.com/office/drawing/2010/main"/>
              </a:ext>
            </a:extLst>
          </a:blip>
          <a:srcRect/>
          <a:stretch>
            <a:fillRect/>
          </a:stretch>
        </p:blipFill>
        <p:spPr bwMode="auto">
          <a:xfrm rot="252761" flipV="1">
            <a:off x="882784" y="2718564"/>
            <a:ext cx="1455586" cy="14052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3"/>
            </p:custDataLst>
          </p:nvPr>
        </p:nvSpPr>
        <p:spPr>
          <a:xfrm>
            <a:off x="752102" y="2209800"/>
            <a:ext cx="1184911" cy="646331"/>
          </a:xfrm>
          <a:prstGeom prst="rect">
            <a:avLst/>
          </a:prstGeom>
          <a:noFill/>
        </p:spPr>
        <p:txBody>
          <a:bodyPr wrap="square" rtlCol="0">
            <a:spAutoFit/>
          </a:bodyPr>
          <a:lstStyle/>
          <a:p>
            <a:r>
              <a:rPr lang="en-US" dirty="0"/>
              <a:t>For kids ages 0—5</a:t>
            </a:r>
            <a:endParaRPr lang="en-CA" dirty="0"/>
          </a:p>
        </p:txBody>
      </p:sp>
      <p:sp>
        <p:nvSpPr>
          <p:cNvPr id="7" name="TextBox 6"/>
          <p:cNvSpPr txBox="1"/>
          <p:nvPr>
            <p:custDataLst>
              <p:tags r:id="rId4"/>
            </p:custDataLst>
          </p:nvPr>
        </p:nvSpPr>
        <p:spPr>
          <a:xfrm>
            <a:off x="10533769" y="2209799"/>
            <a:ext cx="1184911" cy="646331"/>
          </a:xfrm>
          <a:prstGeom prst="rect">
            <a:avLst/>
          </a:prstGeom>
          <a:noFill/>
        </p:spPr>
        <p:txBody>
          <a:bodyPr wrap="square" rtlCol="0">
            <a:spAutoFit/>
          </a:bodyPr>
          <a:lstStyle/>
          <a:p>
            <a:r>
              <a:rPr lang="en-US" dirty="0"/>
              <a:t>For kids ages 6—12 </a:t>
            </a:r>
            <a:endParaRPr lang="en-CA" dirty="0"/>
          </a:p>
        </p:txBody>
      </p:sp>
      <p:pic>
        <p:nvPicPr>
          <p:cNvPr id="8" name="Picture 6" descr="Image result for arrow curved"/>
          <p:cNvPicPr>
            <a:picLocks noChangeAspect="1" noChangeArrowheads="1"/>
          </p:cNvPicPr>
          <p:nvPr>
            <p:custDataLst>
              <p:tags r:id="rId5"/>
            </p:custDataLst>
          </p:nvPr>
        </p:nvPicPr>
        <p:blipFill>
          <a:blip r:embed="rId11" cstate="email">
            <a:extLst>
              <a:ext uri="{28A0092B-C50C-407E-A947-70E740481C1C}">
                <a14:useLocalDpi xmlns:a14="http://schemas.microsoft.com/office/drawing/2010/main"/>
              </a:ext>
            </a:extLst>
          </a:blip>
          <a:srcRect/>
          <a:stretch>
            <a:fillRect/>
          </a:stretch>
        </p:blipFill>
        <p:spPr bwMode="auto">
          <a:xfrm rot="252761" flipH="1" flipV="1">
            <a:off x="9768126" y="2723976"/>
            <a:ext cx="1308253" cy="1405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2804543" y="1494208"/>
            <a:ext cx="2628642" cy="4114800"/>
          </a:xfrm>
          <a:prstGeom prst="rect">
            <a:avLst/>
          </a:prstGeom>
          <a:ln>
            <a:solidFill>
              <a:schemeClr val="tx1"/>
            </a:solidFill>
          </a:ln>
        </p:spPr>
      </p:pic>
      <p:pic>
        <p:nvPicPr>
          <p:cNvPr id="10" name="Picture 9"/>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6400800" y="1524000"/>
            <a:ext cx="2606503" cy="4114800"/>
          </a:xfrm>
          <a:prstGeom prst="rect">
            <a:avLst/>
          </a:prstGeom>
          <a:ln>
            <a:solidFill>
              <a:schemeClr val="tx1"/>
            </a:solidFill>
          </a:ln>
        </p:spPr>
      </p:pic>
    </p:spTree>
    <p:extLst>
      <p:ext uri="{BB962C8B-B14F-4D97-AF65-F5344CB8AC3E}">
        <p14:creationId xmlns:p14="http://schemas.microsoft.com/office/powerpoint/2010/main" val="3769608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l="1810" t="21041" r="2261" b="6357"/>
          <a:stretch/>
        </p:blipFill>
        <p:spPr>
          <a:xfrm>
            <a:off x="1752600" y="1524000"/>
            <a:ext cx="3552371" cy="419100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custDataLst>
              <p:tags r:id="rId2"/>
            </p:custDataLst>
          </p:nvPr>
        </p:nvSpPr>
        <p:spPr>
          <a:xfrm>
            <a:off x="555303" y="197435"/>
            <a:ext cx="10998068" cy="934679"/>
          </a:xfrm>
        </p:spPr>
        <p:txBody>
          <a:bodyPr/>
          <a:lstStyle/>
          <a:p>
            <a:r>
              <a:rPr lang="en-US" dirty="0">
                <a:solidFill>
                  <a:schemeClr val="accent1"/>
                </a:solidFill>
                <a:effectLst>
                  <a:glow rad="63500">
                    <a:schemeClr val="bg1">
                      <a:lumMod val="95000"/>
                      <a:alpha val="40000"/>
                    </a:schemeClr>
                  </a:glow>
                </a:effectLst>
                <a:latin typeface="Mikado Bold" panose="02000000000000000000" charset="0"/>
              </a:rPr>
              <a:t>Web access code</a:t>
            </a:r>
            <a:endParaRPr lang="en-CA" dirty="0">
              <a:solidFill>
                <a:schemeClr val="accent1"/>
              </a:solidFill>
              <a:effectLst>
                <a:glow rad="63500">
                  <a:schemeClr val="bg1">
                    <a:lumMod val="95000"/>
                    <a:alpha val="40000"/>
                  </a:schemeClr>
                </a:glow>
              </a:effectLst>
              <a:latin typeface="Mikado Bold" panose="02000000000000000000" charset="0"/>
            </a:endParaRPr>
          </a:p>
        </p:txBody>
      </p:sp>
      <p:pic>
        <p:nvPicPr>
          <p:cNvPr id="3" name="Picture 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010400" y="1721644"/>
            <a:ext cx="3327400" cy="3327400"/>
          </a:xfrm>
          <a:prstGeom prst="rect">
            <a:avLst/>
          </a:prstGeom>
        </p:spPr>
      </p:pic>
      <p:pic>
        <p:nvPicPr>
          <p:cNvPr id="6" name="Picture 6" descr="Image result for arrow curved"/>
          <p:cNvPicPr>
            <a:picLocks noChangeAspect="1" noChangeArrowheads="1"/>
          </p:cNvPicPr>
          <p:nvPr>
            <p:custDataLst>
              <p:tags r:id="rId4"/>
            </p:custDataLst>
          </p:nvPr>
        </p:nvPicPr>
        <p:blipFill>
          <a:blip r:embed="rId9"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3761538">
            <a:off x="5226627" y="2025693"/>
            <a:ext cx="2080689" cy="223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5465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custDataLst>
              <p:tags r:id="rId1"/>
            </p:custDataLst>
          </p:nvPr>
        </p:nvSpPr>
        <p:spPr>
          <a:xfrm>
            <a:off x="990600" y="2743200"/>
            <a:ext cx="2359262" cy="996213"/>
          </a:xfrm>
          <a:prstGeom prst="rect">
            <a:avLst/>
          </a:prstGeom>
          <a:solidFill>
            <a:schemeClr val="bg1"/>
          </a:solidFill>
          <a:ln>
            <a:solidFill>
              <a:srgbClr val="0070C0"/>
            </a:solidFill>
          </a:ln>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800" kern="1200" spc="0">
                <a:solidFill>
                  <a:schemeClr val="bg1"/>
                </a:solidFill>
                <a:latin typeface="Verdana" charset="0"/>
                <a:ea typeface="Verdana" charset="0"/>
                <a:cs typeface="Verdana" charset="0"/>
              </a:defRPr>
            </a:lvl1pPr>
          </a:lstStyle>
          <a:p>
            <a:pPr algn="ctr"/>
            <a:r>
              <a:rPr lang="en-US" sz="3200" b="1" dirty="0">
                <a:ln/>
                <a:solidFill>
                  <a:schemeClr val="accent3"/>
                </a:solidFill>
                <a:latin typeface="Mikado Bold" panose="02000000000000000000" charset="0"/>
              </a:rPr>
              <a:t>Notebook stickers</a:t>
            </a:r>
            <a:endParaRPr lang="en-CA" sz="3200" b="1" dirty="0">
              <a:ln/>
              <a:solidFill>
                <a:schemeClr val="accent3"/>
              </a:solidFill>
              <a:latin typeface="Mikado Bold" panose="02000000000000000000" charset="0"/>
            </a:endParaRPr>
          </a:p>
        </p:txBody>
      </p:sp>
      <p:pic>
        <p:nvPicPr>
          <p:cNvPr id="2" name="Picture 1"/>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733800" y="708528"/>
            <a:ext cx="6705600" cy="5065556"/>
          </a:xfrm>
          <a:prstGeom prst="rect">
            <a:avLst/>
          </a:prstGeom>
        </p:spPr>
      </p:pic>
    </p:spTree>
    <p:extLst>
      <p:ext uri="{BB962C8B-B14F-4D97-AF65-F5344CB8AC3E}">
        <p14:creationId xmlns:p14="http://schemas.microsoft.com/office/powerpoint/2010/main" val="5215649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862850" y="1718948"/>
            <a:ext cx="8966950" cy="4596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custDataLst>
              <p:tags r:id="rId2"/>
            </p:custDataLst>
          </p:nvPr>
        </p:nvSpPr>
        <p:spPr>
          <a:xfrm>
            <a:off x="742087" y="1640936"/>
            <a:ext cx="3677513" cy="66267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custDataLst>
              <p:tags r:id="rId3"/>
            </p:custDataLst>
          </p:nvPr>
        </p:nvSpPr>
        <p:spPr/>
        <p:txBody>
          <a:bodyPr/>
          <a:lstStyle/>
          <a:p>
            <a:r>
              <a:rPr lang="en-US" dirty="0">
                <a:solidFill>
                  <a:srgbClr val="0070C0"/>
                </a:solidFill>
                <a:latin typeface="Mikado Bold" panose="02000000000000000000" charset="0"/>
              </a:rPr>
              <a:t>Kids’ Site</a:t>
            </a:r>
            <a:endParaRPr lang="en-CA" dirty="0">
              <a:solidFill>
                <a:srgbClr val="0070C0"/>
              </a:solidFill>
              <a:latin typeface="Mikado Bold" panose="02000000000000000000" charset="0"/>
            </a:endParaRPr>
          </a:p>
        </p:txBody>
      </p:sp>
      <p:sp>
        <p:nvSpPr>
          <p:cNvPr id="3" name="Content Placeholder 2"/>
          <p:cNvSpPr>
            <a:spLocks noGrp="1"/>
          </p:cNvSpPr>
          <p:nvPr>
            <p:ph idx="1"/>
            <p:custDataLst>
              <p:tags r:id="rId4"/>
            </p:custDataLst>
          </p:nvPr>
        </p:nvSpPr>
        <p:spPr>
          <a:xfrm>
            <a:off x="979532" y="1676306"/>
            <a:ext cx="3363868" cy="604057"/>
          </a:xfrm>
        </p:spPr>
        <p:txBody>
          <a:bodyPr anchor="ctr" anchorCtr="0">
            <a:normAutofit/>
          </a:bodyPr>
          <a:lstStyle/>
          <a:p>
            <a:pPr marL="0" indent="0">
              <a:buNone/>
              <a:tabLst>
                <a:tab pos="55563" algn="l"/>
              </a:tabLst>
            </a:pPr>
            <a:r>
              <a:rPr lang="en-US" sz="3200" cap="small" dirty="0">
                <a:solidFill>
                  <a:schemeClr val="bg1"/>
                </a:solidFill>
                <a:effectLst>
                  <a:outerShdw blurRad="38100" dist="38100" dir="2700000" algn="tl">
                    <a:srgbClr val="000000">
                      <a:alpha val="43137"/>
                    </a:srgbClr>
                  </a:outerShdw>
                </a:effectLst>
                <a:latin typeface="+mj-lt"/>
              </a:rPr>
              <a:t>Highlights:</a:t>
            </a:r>
            <a:endParaRPr lang="en-CA" cap="small" dirty="0">
              <a:latin typeface="+mj-lt"/>
            </a:endParaRPr>
          </a:p>
        </p:txBody>
      </p:sp>
      <p:sp>
        <p:nvSpPr>
          <p:cNvPr id="4" name="Text Placeholder 3"/>
          <p:cNvSpPr>
            <a:spLocks noGrp="1"/>
          </p:cNvSpPr>
          <p:nvPr>
            <p:ph type="body" idx="10"/>
            <p:custDataLst>
              <p:tags r:id="rId5"/>
            </p:custDataLst>
          </p:nvPr>
        </p:nvSpPr>
        <p:spPr>
          <a:xfrm>
            <a:off x="609601" y="1143350"/>
            <a:ext cx="4114800" cy="648072"/>
          </a:xfrm>
        </p:spPr>
        <p:txBody>
          <a:bodyPr/>
          <a:lstStyle/>
          <a:p>
            <a:r>
              <a:rPr lang="en-US" dirty="0">
                <a:latin typeface="Mikado Regular" panose="02000000000000000000" charset="0"/>
              </a:rPr>
              <a:t>tdsummerreadingclub.ca</a:t>
            </a:r>
          </a:p>
          <a:p>
            <a:endParaRPr lang="en-CA" dirty="0"/>
          </a:p>
        </p:txBody>
      </p:sp>
      <p:sp>
        <p:nvSpPr>
          <p:cNvPr id="8" name="TextBox 7"/>
          <p:cNvSpPr txBox="1"/>
          <p:nvPr>
            <p:custDataLst>
              <p:tags r:id="rId6"/>
            </p:custDataLst>
          </p:nvPr>
        </p:nvSpPr>
        <p:spPr>
          <a:xfrm>
            <a:off x="1668422" y="2622221"/>
            <a:ext cx="5037178"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Jokes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Silly stories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Story starters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Colouring pages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Trivia questions </a:t>
            </a:r>
          </a:p>
          <a:p>
            <a:pPr marL="285750" indent="-285750">
              <a:buFont typeface="Arial" panose="020B0604020202020204" pitchFamily="34" charset="0"/>
              <a:buChar char="•"/>
            </a:pPr>
            <a:endParaRPr lang="en-CA" dirty="0"/>
          </a:p>
        </p:txBody>
      </p:sp>
      <p:sp>
        <p:nvSpPr>
          <p:cNvPr id="9" name="TextBox 8"/>
          <p:cNvSpPr txBox="1"/>
          <p:nvPr>
            <p:custDataLst>
              <p:tags r:id="rId7"/>
            </p:custDataLst>
          </p:nvPr>
        </p:nvSpPr>
        <p:spPr>
          <a:xfrm>
            <a:off x="5349921" y="2035883"/>
            <a:ext cx="5576143" cy="443198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E-books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Web comic</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Book recommendations</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Online notebook</a:t>
            </a:r>
          </a:p>
          <a:p>
            <a:pPr marL="285750" indent="-285750">
              <a:buFont typeface="Arial" panose="020B0604020202020204" pitchFamily="34" charset="0"/>
              <a:buChar char="•"/>
            </a:pPr>
            <a:endParaRPr lang="en-US" sz="2400"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Battle of the books</a:t>
            </a:r>
          </a:p>
          <a:p>
            <a:pPr marL="285750" indent="-285750">
              <a:buFont typeface="Arial" panose="020B0604020202020204" pitchFamily="34" charset="0"/>
              <a:buChar char="•"/>
            </a:pPr>
            <a:endParaRPr lang="en-US" sz="2400" i="1" dirty="0">
              <a:solidFill>
                <a:schemeClr val="bg1"/>
              </a:solidFill>
              <a:effectLst>
                <a:outerShdw blurRad="38100" dist="38100" dir="2700000" algn="tl">
                  <a:srgbClr val="000000">
                    <a:alpha val="43137"/>
                  </a:srgbClr>
                </a:outerShdw>
              </a:effectLst>
              <a:latin typeface="Mikado Bold" panose="02000000000000000000" charset="0"/>
            </a:endParaRP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latin typeface="Mikado Bold" panose="02000000000000000000" charset="0"/>
              </a:rPr>
              <a:t>Author and illustrator videos</a:t>
            </a:r>
          </a:p>
          <a:p>
            <a:endParaRPr lang="en-CA" dirty="0"/>
          </a:p>
        </p:txBody>
      </p:sp>
      <p:sp>
        <p:nvSpPr>
          <p:cNvPr id="10" name="Rectangle 9"/>
          <p:cNvSpPr/>
          <p:nvPr>
            <p:custDataLst>
              <p:tags r:id="rId8"/>
            </p:custDataLst>
          </p:nvPr>
        </p:nvSpPr>
        <p:spPr>
          <a:xfrm>
            <a:off x="7844034" y="6175201"/>
            <a:ext cx="2971800" cy="609600"/>
          </a:xfrm>
          <a:prstGeom prst="rect">
            <a:avLst/>
          </a:prstGeom>
          <a:ln w="28575">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Mikado Bold" panose="02000000000000000000" charset="0"/>
              </a:rPr>
              <a:t>Launches June 10, 2024</a:t>
            </a:r>
            <a:endParaRPr lang="en-CA" dirty="0">
              <a:latin typeface="Mikado Bold" panose="02000000000000000000" charset="0"/>
            </a:endParaRPr>
          </a:p>
        </p:txBody>
      </p:sp>
      <p:pic>
        <p:nvPicPr>
          <p:cNvPr id="7" name="Picture 6"/>
          <p:cNvPicPr>
            <a:picLocks noChangeAspect="1"/>
          </p:cNvPicPr>
          <p:nvPr>
            <p:custDataLst>
              <p:tags r:id="rId9"/>
            </p:custDataLst>
          </p:nvPr>
        </p:nvPicPr>
        <p:blipFill rotWithShape="1">
          <a:blip r:embed="rId12">
            <a:extLst>
              <a:ext uri="{28A0092B-C50C-407E-A947-70E740481C1C}">
                <a14:useLocalDpi xmlns:a14="http://schemas.microsoft.com/office/drawing/2010/main" val="0"/>
              </a:ext>
            </a:extLst>
          </a:blip>
          <a:srcRect t="10911" b="16349"/>
          <a:stretch/>
        </p:blipFill>
        <p:spPr>
          <a:xfrm>
            <a:off x="9950563" y="4330279"/>
            <a:ext cx="2172855" cy="1580539"/>
          </a:xfrm>
          <a:prstGeom prst="rect">
            <a:avLst/>
          </a:prstGeom>
        </p:spPr>
      </p:pic>
    </p:spTree>
    <p:extLst>
      <p:ext uri="{BB962C8B-B14F-4D97-AF65-F5344CB8AC3E}">
        <p14:creationId xmlns:p14="http://schemas.microsoft.com/office/powerpoint/2010/main" val="33882795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13258800" cy="4648200"/>
          </a:xfrm>
        </p:spPr>
        <p:txBody>
          <a:bodyPr anchor="ctr" anchorCtr="0">
            <a:noAutofit/>
          </a:bodyPr>
          <a:lstStyle/>
          <a:p>
            <a:pPr algn="ctr"/>
            <a:br>
              <a:rPr lang="en-US" sz="19900" dirty="0">
                <a:latin typeface="Mikado Ultra" panose="02000000000000000000" charset="0"/>
              </a:rPr>
            </a:br>
            <a:r>
              <a:rPr lang="en-US" sz="28700" dirty="0">
                <a:latin typeface="Mikado Ultra" panose="02000000000000000000" charset="0"/>
              </a:rPr>
              <a:t>Jokes</a:t>
            </a:r>
            <a:br>
              <a:rPr lang="en-US" sz="28700" dirty="0">
                <a:latin typeface="Mikado Ultra" panose="02000000000000000000" charset="0"/>
              </a:rPr>
            </a:br>
            <a:endParaRPr lang="en-CA" sz="19900" dirty="0">
              <a:latin typeface="Mikado Ultra" panose="02000000000000000000" charset="0"/>
            </a:endParaRPr>
          </a:p>
        </p:txBody>
      </p:sp>
      <p:pic>
        <p:nvPicPr>
          <p:cNvPr id="4" name="Picture 3"/>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915400" y="2667003"/>
            <a:ext cx="3124204" cy="3124204"/>
          </a:xfrm>
          <a:prstGeom prst="rect">
            <a:avLst/>
          </a:prstGeom>
        </p:spPr>
      </p:pic>
    </p:spTree>
    <p:extLst>
      <p:ext uri="{BB962C8B-B14F-4D97-AF65-F5344CB8AC3E}">
        <p14:creationId xmlns:p14="http://schemas.microsoft.com/office/powerpoint/2010/main" val="13020923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2992636" y="779030"/>
            <a:ext cx="5802709" cy="4352032"/>
          </a:xfrm>
          <a:prstGeom prst="rect">
            <a:avLst/>
          </a:prstGeom>
        </p:spPr>
      </p:pic>
      <p:sp>
        <p:nvSpPr>
          <p:cNvPr id="5" name="Title 4"/>
          <p:cNvSpPr>
            <a:spLocks noGrp="1"/>
          </p:cNvSpPr>
          <p:nvPr>
            <p:ph type="title"/>
            <p:custDataLst>
              <p:tags r:id="rId2"/>
            </p:custDataLst>
          </p:nvPr>
        </p:nvSpPr>
        <p:spPr>
          <a:xfrm>
            <a:off x="337741" y="168983"/>
            <a:ext cx="11658600" cy="881234"/>
          </a:xfrm>
        </p:spPr>
        <p:txBody>
          <a:bodyPr>
            <a:noAutofit/>
          </a:bodyPr>
          <a:lstStyle/>
          <a:p>
            <a:pPr algn="ctr"/>
            <a:r>
              <a:rPr lang="en-US" sz="4000" b="1" dirty="0">
                <a:latin typeface="Mikado Black" panose="02000000000000000000" charset="0"/>
              </a:rPr>
              <a:t>Why did the astronaut leave her wedding early?</a:t>
            </a:r>
            <a:endParaRPr lang="en-CA" sz="4000" dirty="0">
              <a:effectLst>
                <a:outerShdw blurRad="38100" dist="38100" dir="2700000" algn="tl">
                  <a:srgbClr val="000000">
                    <a:alpha val="43137"/>
                  </a:srgbClr>
                </a:outerShdw>
              </a:effectLst>
              <a:latin typeface="Mikado Black" panose="02000000000000000000" charset="0"/>
            </a:endParaRPr>
          </a:p>
        </p:txBody>
      </p:sp>
      <p:sp>
        <p:nvSpPr>
          <p:cNvPr id="6" name="Text Placeholder 5"/>
          <p:cNvSpPr>
            <a:spLocks noGrp="1"/>
          </p:cNvSpPr>
          <p:nvPr>
            <p:ph type="body" idx="1"/>
            <p:custDataLst>
              <p:tags r:id="rId3"/>
            </p:custDataLst>
          </p:nvPr>
        </p:nvSpPr>
        <p:spPr>
          <a:xfrm>
            <a:off x="0" y="4868939"/>
            <a:ext cx="12204700" cy="777193"/>
          </a:xfrm>
        </p:spPr>
        <p:txBody>
          <a:bodyPr>
            <a:normAutofit/>
          </a:bodyPr>
          <a:lstStyle/>
          <a:p>
            <a:pPr algn="ctr"/>
            <a:r>
              <a:rPr lang="en-CA" sz="4800" dirty="0">
                <a:latin typeface="Mikado Regular" panose="02000000000000000000" pitchFamily="50" charset="0"/>
              </a:rPr>
              <a:t>She </a:t>
            </a:r>
            <a:r>
              <a:rPr lang="en-CA" sz="4800" b="1" dirty="0">
                <a:latin typeface="+mn-lt"/>
              </a:rPr>
              <a:t>couldn’t wait for the honey moon</a:t>
            </a:r>
            <a:endParaRPr lang="en-CA" sz="4800" dirty="0">
              <a:effectLst>
                <a:outerShdw blurRad="38100" dist="38100" dir="2700000" algn="tl">
                  <a:srgbClr val="000000">
                    <a:alpha val="43137"/>
                  </a:srgbClr>
                </a:outerShdw>
              </a:effectLst>
              <a:latin typeface="+mn-lt"/>
            </a:endParaRPr>
          </a:p>
        </p:txBody>
      </p:sp>
      <p:pic>
        <p:nvPicPr>
          <p:cNvPr id="3" name="Picture 2"/>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rot="925129" flipH="1">
            <a:off x="66327" y="4943672"/>
            <a:ext cx="817418" cy="609600"/>
          </a:xfrm>
          <a:prstGeom prst="rect">
            <a:avLst/>
          </a:prstGeom>
        </p:spPr>
      </p:pic>
      <p:pic>
        <p:nvPicPr>
          <p:cNvPr id="7" name="Picture 6"/>
          <p:cNvPicPr>
            <a:picLocks noChangeAspect="1"/>
          </p:cNvPicPr>
          <p:nvPr>
            <p:custDataLst>
              <p:tags r:id="rId5"/>
            </p:custDataLst>
          </p:nvPr>
        </p:nvPicPr>
        <p:blipFill>
          <a:blip r:embed="rId9" cstate="email">
            <a:extLst>
              <a:ext uri="{28A0092B-C50C-407E-A947-70E740481C1C}">
                <a14:useLocalDpi xmlns:a14="http://schemas.microsoft.com/office/drawing/2010/main"/>
              </a:ext>
            </a:extLst>
          </a:blip>
          <a:stretch>
            <a:fillRect/>
          </a:stretch>
        </p:blipFill>
        <p:spPr>
          <a:xfrm rot="20700000">
            <a:off x="11322320" y="4926702"/>
            <a:ext cx="817418" cy="609600"/>
          </a:xfrm>
          <a:prstGeom prst="rect">
            <a:avLst/>
          </a:prstGeom>
        </p:spPr>
      </p:pic>
    </p:spTree>
    <p:extLst>
      <p:ext uri="{BB962C8B-B14F-4D97-AF65-F5344CB8AC3E}">
        <p14:creationId xmlns:p14="http://schemas.microsoft.com/office/powerpoint/2010/main" val="3613285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400"/>
                                  </p:stCondLst>
                                  <p:iterate type="wd">
                                    <p:tmPct val="10000"/>
                                  </p:iterate>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down)">
                                      <p:cBhvr>
                                        <p:cTn id="30" dur="580">
                                          <p:stCondLst>
                                            <p:cond delay="0"/>
                                          </p:stCondLst>
                                        </p:cTn>
                                        <p:tgtEl>
                                          <p:spTgt spid="6">
                                            <p:txEl>
                                              <p:pRg st="0" end="0"/>
                                            </p:txEl>
                                          </p:spTgt>
                                        </p:tgtEl>
                                      </p:cBhvr>
                                    </p:animEffect>
                                    <p:anim calcmode="lin" valueType="num">
                                      <p:cBhvr>
                                        <p:cTn id="31"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xEl>
                                              <p:pRg st="0" end="0"/>
                                            </p:txEl>
                                          </p:spTgt>
                                        </p:tgtEl>
                                      </p:cBhvr>
                                      <p:to x="100000" y="60000"/>
                                    </p:animScale>
                                    <p:animScale>
                                      <p:cBhvr>
                                        <p:cTn id="37" dur="166" decel="50000">
                                          <p:stCondLst>
                                            <p:cond delay="676"/>
                                          </p:stCondLst>
                                        </p:cTn>
                                        <p:tgtEl>
                                          <p:spTgt spid="6">
                                            <p:txEl>
                                              <p:pRg st="0" end="0"/>
                                            </p:txEl>
                                          </p:spTgt>
                                        </p:tgtEl>
                                      </p:cBhvr>
                                      <p:to x="100000" y="100000"/>
                                    </p:animScale>
                                    <p:animScale>
                                      <p:cBhvr>
                                        <p:cTn id="38" dur="26">
                                          <p:stCondLst>
                                            <p:cond delay="1312"/>
                                          </p:stCondLst>
                                        </p:cTn>
                                        <p:tgtEl>
                                          <p:spTgt spid="6">
                                            <p:txEl>
                                              <p:pRg st="0" end="0"/>
                                            </p:txEl>
                                          </p:spTgt>
                                        </p:tgtEl>
                                      </p:cBhvr>
                                      <p:to x="100000" y="80000"/>
                                    </p:animScale>
                                    <p:animScale>
                                      <p:cBhvr>
                                        <p:cTn id="39" dur="166" decel="50000">
                                          <p:stCondLst>
                                            <p:cond delay="1338"/>
                                          </p:stCondLst>
                                        </p:cTn>
                                        <p:tgtEl>
                                          <p:spTgt spid="6">
                                            <p:txEl>
                                              <p:pRg st="0" end="0"/>
                                            </p:txEl>
                                          </p:spTgt>
                                        </p:tgtEl>
                                      </p:cBhvr>
                                      <p:to x="100000" y="100000"/>
                                    </p:animScale>
                                    <p:animScale>
                                      <p:cBhvr>
                                        <p:cTn id="40" dur="26">
                                          <p:stCondLst>
                                            <p:cond delay="1642"/>
                                          </p:stCondLst>
                                        </p:cTn>
                                        <p:tgtEl>
                                          <p:spTgt spid="6">
                                            <p:txEl>
                                              <p:pRg st="0" end="0"/>
                                            </p:txEl>
                                          </p:spTgt>
                                        </p:tgtEl>
                                      </p:cBhvr>
                                      <p:to x="100000" y="90000"/>
                                    </p:animScale>
                                    <p:animScale>
                                      <p:cBhvr>
                                        <p:cTn id="41" dur="166" decel="50000">
                                          <p:stCondLst>
                                            <p:cond delay="1668"/>
                                          </p:stCondLst>
                                        </p:cTn>
                                        <p:tgtEl>
                                          <p:spTgt spid="6">
                                            <p:txEl>
                                              <p:pRg st="0" end="0"/>
                                            </p:txEl>
                                          </p:spTgt>
                                        </p:tgtEl>
                                      </p:cBhvr>
                                      <p:to x="100000" y="100000"/>
                                    </p:animScale>
                                    <p:animScale>
                                      <p:cBhvr>
                                        <p:cTn id="42" dur="26">
                                          <p:stCondLst>
                                            <p:cond delay="1808"/>
                                          </p:stCondLst>
                                        </p:cTn>
                                        <p:tgtEl>
                                          <p:spTgt spid="6">
                                            <p:txEl>
                                              <p:pRg st="0" end="0"/>
                                            </p:txEl>
                                          </p:spTgt>
                                        </p:tgtEl>
                                      </p:cBhvr>
                                      <p:to x="100000" y="95000"/>
                                    </p:animScale>
                                    <p:animScale>
                                      <p:cBhvr>
                                        <p:cTn id="43" dur="166" decel="50000">
                                          <p:stCondLst>
                                            <p:cond delay="1834"/>
                                          </p:stCondLst>
                                        </p:cTn>
                                        <p:tgtEl>
                                          <p:spTgt spid="6">
                                            <p:txEl>
                                              <p:pRg st="0" end="0"/>
                                            </p:txEl>
                                          </p:spTgt>
                                        </p:tgtEl>
                                      </p:cBhvr>
                                      <p:to x="100000" y="100000"/>
                                    </p:animScale>
                                  </p:childTnLst>
                                </p:cTn>
                              </p:par>
                              <p:par>
                                <p:cTn id="44" presetID="26" presetClass="entr" presetSubtype="0" fill="hold" nodeType="withEffect">
                                  <p:stCondLst>
                                    <p:cond delay="17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7"/>
</p:tagLst>
</file>

<file path=ppt/tags/tag81.xml><?xml version="1.0" encoding="utf-8"?>
<p:tagLst xmlns:a="http://schemas.openxmlformats.org/drawingml/2006/main" xmlns:r="http://schemas.openxmlformats.org/officeDocument/2006/relationships" xmlns:p="http://schemas.openxmlformats.org/presentationml/2006/main">
  <p:tag name="NUM" val="8"/>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1"/>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6"/>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DSRC_EN+FR_PPT_Template_-_2019">
  <a:themeElements>
    <a:clrScheme name="TD Summer Reading ">
      <a:dk1>
        <a:srgbClr val="000000"/>
      </a:dk1>
      <a:lt1>
        <a:srgbClr val="FFFFFF"/>
      </a:lt1>
      <a:dk2>
        <a:srgbClr val="44546A"/>
      </a:dk2>
      <a:lt2>
        <a:srgbClr val="E7E6E6"/>
      </a:lt2>
      <a:accent1>
        <a:srgbClr val="07B0AB"/>
      </a:accent1>
      <a:accent2>
        <a:srgbClr val="00A1DE"/>
      </a:accent2>
      <a:accent3>
        <a:srgbClr val="522398"/>
      </a:accent3>
      <a:accent4>
        <a:srgbClr val="E21776"/>
      </a:accent4>
      <a:accent5>
        <a:srgbClr val="A9CFEA"/>
      </a:accent5>
      <a:accent6>
        <a:srgbClr val="A6D4DA"/>
      </a:accent6>
      <a:hlink>
        <a:srgbClr val="B8B0C8"/>
      </a:hlink>
      <a:folHlink>
        <a:srgbClr val="954F72"/>
      </a:folHlink>
    </a:clrScheme>
    <a:fontScheme name="TDSRC Fonts">
      <a:majorFont>
        <a:latin typeface="Mikado Bold"/>
        <a:ea typeface=""/>
        <a:cs typeface=""/>
      </a:majorFont>
      <a:minorFont>
        <a:latin typeface="Mikad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3DE8C36-86CF-4DF4-A362-D05919618095}" vid="{02B04DC8-BAEF-4198-B295-06D6E76070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5C2E71F61C2C40A21E65B1F34B062D" ma:contentTypeVersion="221" ma:contentTypeDescription="Create a new document." ma:contentTypeScope="" ma:versionID="b022dc17715e26b8f7a52a43181b30a6">
  <xsd:schema xmlns:xsd="http://www.w3.org/2001/XMLSchema" xmlns:xs="http://www.w3.org/2001/XMLSchema" xmlns:p="http://schemas.microsoft.com/office/2006/metadata/properties" xmlns:ns2="588dd58b-c235-4de7-be6d-a821336e58b0" xmlns:ns3="de22d9e6-8a98-4823-941d-63c351f7f7e2" xmlns:ns4="ac5d1785-27ef-4a5d-a175-25b009aed00f" targetNamespace="http://schemas.microsoft.com/office/2006/metadata/properties" ma:root="true" ma:fieldsID="4c1e5ecfd69a672823f6c2d39da0b778" ns2:_="" ns3:_="" ns4:_="">
    <xsd:import namespace="588dd58b-c235-4de7-be6d-a821336e58b0"/>
    <xsd:import namespace="de22d9e6-8a98-4823-941d-63c351f7f7e2"/>
    <xsd:import namespace="ac5d1785-27ef-4a5d-a175-25b009aed00f"/>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2:Review-Approval_x0020_Date" minOccurs="0"/>
                <xsd:element ref="ns2:Review-Approval_x0020_History" minOccurs="0"/>
                <xsd:element ref="ns2:Review-Approval_x0020_Status" minOccurs="0"/>
                <xsd:element ref="ns2:Reviewers-Approvers" minOccurs="0"/>
                <xsd:element ref="ns3:Requestor" minOccurs="0"/>
                <xsd:element ref="ns3:Second_x0020_Requestor" minOccurs="0"/>
                <xsd:element ref="ns3:Author0" minOccurs="0"/>
                <xsd:element ref="ns3:Audience" minOccurs="0"/>
                <xsd:element ref="ns3:Target_x0020_Audience" minOccurs="0"/>
                <xsd:element ref="ns3:Number_x0020_of_x0020_French_x0020_words" minOccurs="0"/>
                <xsd:element ref="ns3:Number_x0020_of_x0020_English_x0020_words" minOccurs="0"/>
                <xsd:element ref="ns3:Desired_x0020_publication_x0020_date" minOccurs="0"/>
                <xsd:element ref="ns3:Security_x0020_classification" minOccurs="0"/>
                <xsd:element ref="ns3:Priority_x0020_level" minOccurs="0"/>
                <xsd:element ref="ns3:English_x0020_editor" minOccurs="0"/>
                <xsd:element ref="ns3:Delivery_x0020_date_x0020__x002d__x0020_English_x0020_editor" minOccurs="0"/>
                <xsd:element ref="ns3:Status_x0020_English_x0020_editing" minOccurs="0"/>
                <xsd:element ref="ns3:Translator" minOccurs="0"/>
                <xsd:element ref="ns3:Delivery_x0020_date_x0020__x002d__x0020_Translator" minOccurs="0"/>
                <xsd:element ref="ns3:Status_x0020_Translation" minOccurs="0"/>
                <xsd:element ref="ns3:French_x0020_editor" minOccurs="0"/>
                <xsd:element ref="ns3:Delivery_x0020_date_x0020__x002d__x0020_French_x0020_editor" minOccurs="0"/>
                <xsd:element ref="ns3:Status_x0020_French_x0020_editing" minOccurs="0"/>
                <xsd:element ref="ns3:CSID" minOccurs="0"/>
                <xsd:element ref="ns3:Year" minOccurs="0"/>
                <xsd:element ref="ns3:TaskID" minOccurs="0"/>
                <xsd:element ref="ns3:Project_x0020_Title" minOccurs="0"/>
                <xsd:element ref="ns3:Task_x0020_Title" minOccurs="0"/>
                <xsd:element ref="ns3:Sector" minOccurs="0"/>
                <xsd:element ref="ns3:Branch" minOccurs="0"/>
                <xsd:element ref="ns3:Division" minOccurs="0"/>
                <xsd:element ref="ns3:Communications_x0020_Advisor" minOccurs="0"/>
                <xsd:element ref="ns3:Completed_x0020_Date" minOccurs="0"/>
                <xsd:element ref="ns3:Date_x0020_completed_x0020__x002d__x0020_translator" minOccurs="0"/>
                <xsd:element ref="ns3:Date_x0020_completed_x0020__x002d__x0020_French_x0020_editor" minOccurs="0"/>
                <xsd:element ref="ns3:Date_x0020_completed_x0020__x002d__x0020_English_x0020_editor" minOccurs="0"/>
                <xsd:element ref="ns3:URL" minOccurs="0"/>
                <xsd:element ref="ns3:PS_x0020_Description" minOccurs="0"/>
                <xsd:element ref="ns3:Proposed_x0020_French_x0020_title" minOccurs="0"/>
                <xsd:element ref="ns3:Proposed_x0020_English_x0020_title" minOccurs="0"/>
                <xsd:element ref="ns3:Types_x0020_of_x0020_news" minOccurs="0"/>
                <xsd:element ref="ns3:Initiatives" minOccurs="0"/>
                <xsd:element ref="ns3:Special_x0020_instructions" minOccurs="0"/>
                <xsd:element ref="ns3:Signed_x0020_by" minOccurs="0"/>
                <xsd:element ref="ns3:Title_x0020_of_x0020_the_x0020_person_x0020_approving_x0020_this_x0020_article_x0020_English" minOccurs="0"/>
                <xsd:element ref="ns3:Title_x0020_of_x0020_the_x0020_person_x0020_approving_x0020_this_x0020_article_x0020_French" minOccurs="0"/>
                <xsd:element ref="ns3:Number_x0020_of_x0020_words_x0020__x002d__x0020_Translation" minOccurs="0"/>
                <xsd:element ref="ns3:French_x0020_comparative_x0020_editor" minOccurs="0"/>
                <xsd:element ref="ns3:Delivery_x0020_date_x0020__x002d__x0020_French_x0020_comparative_x0020_editor" minOccurs="0"/>
                <xsd:element ref="ns3:Status_x0020_French_x0020_comparative_x0020_editor" minOccurs="0"/>
                <xsd:element ref="ns3:English_x0020_comparative_x0020_editor" minOccurs="0"/>
                <xsd:element ref="ns3:Delivery_x0020_date_x0020__x002d__x0020_English_x0020_comparative_x0020_editor" minOccurs="0"/>
                <xsd:element ref="ns3:Status_x0020_English_x0020_comparative_x0020_editor" minOccurs="0"/>
                <xsd:element ref="ns3:Date_x0020_completed_x0020__x002d__x0020_French_x0020_comparative_x0020_editor" minOccurs="0"/>
                <xsd:element ref="ns3:Date_x0020_completed_x0020__x002d__x0020_English_x0020_comparative_x0020_editor" minOccurs="0"/>
                <xsd:element ref="ns3:French_x0020_Translator" minOccurs="0"/>
                <xsd:element ref="ns3:Status_x0020_French_x0020_Translation" minOccurs="0"/>
                <xsd:element ref="ns3:Delivery_x0020_date_x0020__x002d__x0020_French_x0020_Translator" minOccurs="0"/>
                <xsd:element ref="ns3:Date_x0020_completed_x0020__x002d__x0020_French_x0020_Translator" minOccurs="0"/>
                <xsd:element ref="ns3:LS_x0020_Comments" minOccurs="0"/>
                <xsd:element ref="ns3:Members" minOccurs="0"/>
                <xsd:element ref="ns3:Global_x0020_Status0" minOccurs="0"/>
                <xsd:element ref="ns4:SharedWithUsers" minOccurs="0"/>
                <xsd:element ref="ns3:Delivery_x0020_Date" minOccurs="0"/>
                <xsd:element ref="ns3:Number_x0020_of_x0020_words_x0020__x002d__x0020_Translation_x0020_FR" minOccurs="0"/>
                <xsd:element ref="ns3:Original_x0020_language_x0020_of_x0020_content" minOccurs="0"/>
                <xsd:element ref="ns3:Send_x0020_to_x0020_client" minOccurs="0"/>
                <xsd:element ref="ns3:Number_x0020_of_x0020_words_x0020__x002d__x0020_Other_x0020_language" minOccurs="0"/>
                <xsd:element ref="ns3:Original_x0020_language" minOccurs="0"/>
                <xsd:element ref="ns3:Assigned_x0020_to_x0020_External" minOccurs="0"/>
                <xsd:element ref="ns3:Document_x0020_Category" minOccurs="0"/>
                <xsd:element ref="ns3:Comparative_x0020_editing_x0020_FR" minOccurs="0"/>
                <xsd:element ref="ns3:Proof_x0020_reading_x0020_FR" minOccurs="0"/>
                <xsd:element ref="ns3:Number_x0020_of_x0020_words_x0020__x002d__x0020_Comparative_x0020_Editing_x0020_EN" minOccurs="0"/>
                <xsd:element ref="ns3:Number_x0020_of_x0020_words_x0020__x002d__x0020_Comparative_x0020_Editing_x0020_FR" minOccurs="0"/>
                <xsd:element ref="ns3:Number_x0020_of_x0020_words_x0020__x002d__x0020_Editing_x0020_EN" minOccurs="0"/>
                <xsd:element ref="ns3:Number_x0020_of_x0020_words_x0020__x002d__x0020_Editing_x0020_FR" minOccurs="0"/>
                <xsd:element ref="ns3:Number_x0020_of_x0020_words_x0020__x002d__x0020_Proofreading_x0020_EN" minOccurs="0"/>
                <xsd:element ref="ns3:Number_x0020_of_x0020_words_x0020__x002d__x0020_Proofreading_x0020_FR" minOccurs="0"/>
                <xsd:element ref="ns3:Number_x0020_of_x0020_words_x0020__x002d__x0020_Translation_x0020_Other_x0020_Language" minOccurs="0"/>
                <xsd:element ref="ns3:Delivery_x0020_date_x2014_English_x0020_editor_x0020__x0028_proofreading_x0029_" minOccurs="0"/>
                <xsd:element ref="ns3:Delivery_x0020_date_x2014_French_x0020_editor_x0020__x0028_proofreading_x0029_" minOccurs="0"/>
                <xsd:element ref="ns3:French_x0020_editor_x0020__x0028_proofreading_x0029_" minOccurs="0"/>
                <xsd:element ref="ns3:English_x0020_editor_x0020__x0028_proofreading_x0029_" minOccurs="0"/>
                <xsd:element ref="ns3:Status_x2014_English_x0020_proofreading" minOccurs="0"/>
                <xsd:element ref="ns3:Status_x2014_French_x0020_proofrea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2" nillable="true" ma:displayName="Review-Approval Date" ma:format="DateOnly" ma:hidden="true" ma:internalName="BLApprovalDate" ma:readOnly="false">
      <xsd:simpleType>
        <xsd:restriction base="dms:DateTime"/>
      </xsd:simpleType>
    </xsd:element>
    <xsd:element name="BLApprovalHistory" ma:index="3" nillable="true" ma:displayName="Review-Approval History" ma:hidden="true" ma:internalName="BLApprovalHistory" ma:readOnly="false">
      <xsd:simpleType>
        <xsd:restriction base="dms:Note"/>
      </xsd:simpleType>
    </xsd:element>
    <xsd:element name="BLApprovalStatus" ma:index="4" nillable="true" ma:displayName="Review-Approval Status" ma:hidden="true" ma:internalName="BLApprovalStatus" ma:readOnly="false">
      <xsd:simpleType>
        <xsd:restriction base="dms:Text">
          <xsd:maxLength value="255"/>
        </xsd:restriction>
      </xsd:simpleType>
    </xsd:element>
    <xsd:element name="BLApprovers" ma:index="5" nillable="true" ma:displayName="Reviewers-Approvers" ma:hidden="true" ma:internalName="BLApprovers" ma:readOnly="false">
      <xsd:simpleType>
        <xsd:restriction base="dms:Text">
          <xsd:maxLength value="255"/>
        </xsd:restriction>
      </xsd:simpleType>
    </xsd:element>
    <xsd:element name="Review-Approval_x0020_Date" ma:index="8" nillable="true" ma:displayName="Review-Approval Date" ma:format="DateOnly" ma:hidden="true" ma:internalName="Review_x002d_Approval_x0020_Date" ma:readOnly="false">
      <xsd:simpleType>
        <xsd:restriction base="dms:DateTime"/>
      </xsd:simpleType>
    </xsd:element>
    <xsd:element name="Review-Approval_x0020_History" ma:index="9" nillable="true" ma:displayName="Review-Approval History" ma:hidden="true" ma:internalName="Review_x002d_Approval_x0020_History" ma:readOnly="false">
      <xsd:simpleType>
        <xsd:restriction base="dms:Note"/>
      </xsd:simpleType>
    </xsd:element>
    <xsd:element name="Review-Approval_x0020_Status" ma:index="10" nillable="true" ma:displayName="Review-Approval Status" ma:hidden="true" ma:internalName="Review_x002d_Approval_x0020_Status" ma:readOnly="false">
      <xsd:simpleType>
        <xsd:restriction base="dms:Text">
          <xsd:maxLength value="255"/>
        </xsd:restriction>
      </xsd:simpleType>
    </xsd:element>
    <xsd:element name="Reviewers-Approvers" ma:index="11" nillable="true" ma:displayName="Reviewer-Approver" ma:hidden="true" ma:internalName="Reviewers_x002d_Approver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22d9e6-8a98-4823-941d-63c351f7f7e2" elementFormDefault="qualified">
    <xsd:import namespace="http://schemas.microsoft.com/office/2006/documentManagement/types"/>
    <xsd:import namespace="http://schemas.microsoft.com/office/infopath/2007/PartnerControls"/>
    <xsd:element name="Requestor" ma:index="12" nillable="true" ma:displayName="Requester" ma:hidden="true" ma:list="UserInfo" ma:SharePointGroup="0" ma:internalName="Reques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ond_x0020_Requestor" ma:index="13" nillable="true" ma:displayName="Second Requester" ma:hidden="true" ma:list="UserInfo" ma:SharePointGroup="0" ma:internalName="Second_x0020_Reques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0" ma:index="14" nillable="true" ma:displayName="Author" ma:hidden="true" ma:list="UserInfo" ma:SharePointGroup="0"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dience" ma:index="15" nillable="true" ma:displayName="Audience" ma:hidden="true" ma:internalName="Audience" ma:readOnly="false">
      <xsd:simpleType>
        <xsd:restriction base="dms:Text">
          <xsd:maxLength value="255"/>
        </xsd:restriction>
      </xsd:simpleType>
    </xsd:element>
    <xsd:element name="Target_x0020_Audience" ma:index="16" nillable="true" ma:displayName="Target Audience" ma:hidden="true" ma:internalName="Target_x0020_Audience" ma:readOnly="false">
      <xsd:simpleType>
        <xsd:restriction base="dms:Text">
          <xsd:maxLength value="255"/>
        </xsd:restriction>
      </xsd:simpleType>
    </xsd:element>
    <xsd:element name="Number_x0020_of_x0020_French_x0020_words" ma:index="17" nillable="true" ma:displayName="Number of French words" ma:decimals="0" ma:hidden="true" ma:internalName="Number_x0020_of_x0020_French_x0020_words" ma:readOnly="false">
      <xsd:simpleType>
        <xsd:restriction base="dms:Number"/>
      </xsd:simpleType>
    </xsd:element>
    <xsd:element name="Number_x0020_of_x0020_English_x0020_words" ma:index="18" nillable="true" ma:displayName="Number of English words" ma:decimals="0" ma:hidden="true" ma:internalName="Number_x0020_of_x0020_English_x0020_words" ma:readOnly="false">
      <xsd:simpleType>
        <xsd:restriction base="dms:Number"/>
      </xsd:simpleType>
    </xsd:element>
    <xsd:element name="Desired_x0020_publication_x0020_date" ma:index="19" nillable="true" ma:displayName="Desired publication date" ma:format="DateTime" ma:hidden="true" ma:internalName="Desired_x0020_publication_x0020_date" ma:readOnly="false">
      <xsd:simpleType>
        <xsd:restriction base="dms:DateTime"/>
      </xsd:simpleType>
    </xsd:element>
    <xsd:element name="Security_x0020_classification" ma:index="20" nillable="true" ma:displayName="Security classification" ma:hidden="true" ma:internalName="Security_x0020_classification" ma:readOnly="false">
      <xsd:simpleType>
        <xsd:restriction base="dms:Text">
          <xsd:maxLength value="255"/>
        </xsd:restriction>
      </xsd:simpleType>
    </xsd:element>
    <xsd:element name="Priority_x0020_level" ma:index="21" nillable="true" ma:displayName="Priority level" ma:hidden="true" ma:internalName="Priority_x0020_level" ma:readOnly="false">
      <xsd:simpleType>
        <xsd:restriction base="dms:Text">
          <xsd:maxLength value="255"/>
        </xsd:restriction>
      </xsd:simpleType>
    </xsd:element>
    <xsd:element name="English_x0020_editor" ma:index="22" nillable="true" ma:displayName="English editor" ma:hidden="true" ma:list="UserInfo" ma:SharePointGroup="0" ma:internalName="English_x0020_edi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livery_x0020_date_x0020__x002d__x0020_English_x0020_editor" ma:index="23" nillable="true" ma:displayName="Delivery date - English editor" ma:format="DateTime" ma:hidden="true" ma:internalName="Delivery_x0020_date_x0020__x002d__x0020_English_x0020_editor" ma:readOnly="false">
      <xsd:simpleType>
        <xsd:restriction base="dms:DateTime"/>
      </xsd:simpleType>
    </xsd:element>
    <xsd:element name="Status_x0020_English_x0020_editing" ma:index="24" nillable="true" ma:displayName="Status English editing" ma:format="Dropdown" ma:hidden="true" ma:internalName="Status_x0020_English_x0020_editing"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Translator" ma:index="25" nillable="true" ma:displayName="English Translator" ma:hidden="true" ma:list="UserInfo" ma:SharePointGroup="0" ma:internalName="Transl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livery_x0020_date_x0020__x002d__x0020_Translator" ma:index="26" nillable="true" ma:displayName="Delivery date - English Translator" ma:format="DateTime" ma:hidden="true" ma:internalName="Delivery_x0020_date_x0020__x002d__x0020_Translator" ma:readOnly="false">
      <xsd:simpleType>
        <xsd:restriction base="dms:DateTime"/>
      </xsd:simpleType>
    </xsd:element>
    <xsd:element name="Status_x0020_Translation" ma:index="27" nillable="true" ma:displayName="Status English Translation" ma:format="Dropdown" ma:hidden="true" ma:internalName="Status_x0020_Translation"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French_x0020_editor" ma:index="28" nillable="true" ma:displayName="French editor" ma:hidden="true" ma:list="UserInfo" ma:SharePointGroup="0" ma:internalName="French_x0020_edi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livery_x0020_date_x0020__x002d__x0020_French_x0020_editor" ma:index="29" nillable="true" ma:displayName="Delivery date - French editor" ma:format="DateTime" ma:hidden="true" ma:internalName="Delivery_x0020_date_x0020__x002d__x0020_French_x0020_editor" ma:readOnly="false">
      <xsd:simpleType>
        <xsd:restriction base="dms:DateTime"/>
      </xsd:simpleType>
    </xsd:element>
    <xsd:element name="Status_x0020_French_x0020_editing" ma:index="30" nillable="true" ma:displayName="Status French editing" ma:format="Dropdown" ma:hidden="true" ma:internalName="Status_x0020_French_x0020_editing"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CSID" ma:index="31" nillable="true" ma:displayName="CSID" ma:decimals="0" ma:hidden="true" ma:internalName="CSID" ma:readOnly="false" ma:percentage="FALSE">
      <xsd:simpleType>
        <xsd:restriction base="dms:Number"/>
      </xsd:simpleType>
    </xsd:element>
    <xsd:element name="Year" ma:index="32" nillable="true" ma:displayName="Year" ma:hidden="true" ma:internalName="Year" ma:readOnly="false">
      <xsd:simpleType>
        <xsd:restriction base="dms:Text">
          <xsd:maxLength value="255"/>
        </xsd:restriction>
      </xsd:simpleType>
    </xsd:element>
    <xsd:element name="TaskID" ma:index="33" nillable="true" ma:displayName="TaskID" ma:decimals="0" ma:default="0" ma:hidden="true" ma:internalName="TaskID" ma:readOnly="false" ma:percentage="FALSE">
      <xsd:simpleType>
        <xsd:restriction base="dms:Number"/>
      </xsd:simpleType>
    </xsd:element>
    <xsd:element name="Project_x0020_Title" ma:index="34" nillable="true" ma:displayName="Project Title" ma:hidden="true" ma:internalName="Project_x0020_Title" ma:readOnly="false">
      <xsd:simpleType>
        <xsd:restriction base="dms:Text">
          <xsd:maxLength value="255"/>
        </xsd:restriction>
      </xsd:simpleType>
    </xsd:element>
    <xsd:element name="Task_x0020_Title" ma:index="35" nillable="true" ma:displayName="Task Title" ma:hidden="true" ma:internalName="Task_x0020_Title" ma:readOnly="false">
      <xsd:simpleType>
        <xsd:restriction base="dms:Text">
          <xsd:maxLength value="255"/>
        </xsd:restriction>
      </xsd:simpleType>
    </xsd:element>
    <xsd:element name="Sector" ma:index="36" nillable="true" ma:displayName="Sector" ma:hidden="true" ma:internalName="Sector" ma:readOnly="false">
      <xsd:simpleType>
        <xsd:restriction base="dms:Text">
          <xsd:maxLength value="255"/>
        </xsd:restriction>
      </xsd:simpleType>
    </xsd:element>
    <xsd:element name="Branch" ma:index="37" nillable="true" ma:displayName="Branch" ma:hidden="true" ma:internalName="Branch" ma:readOnly="false">
      <xsd:simpleType>
        <xsd:restriction base="dms:Text">
          <xsd:maxLength value="255"/>
        </xsd:restriction>
      </xsd:simpleType>
    </xsd:element>
    <xsd:element name="Division" ma:index="38" nillable="true" ma:displayName="Division" ma:hidden="true" ma:internalName="Division" ma:readOnly="false">
      <xsd:simpleType>
        <xsd:restriction base="dms:Text">
          <xsd:maxLength value="255"/>
        </xsd:restriction>
      </xsd:simpleType>
    </xsd:element>
    <xsd:element name="Communications_x0020_Advisor" ma:index="39" nillable="true" ma:displayName="Communications Advisor" ma:hidden="true" ma:list="UserInfo" ma:SharePointGroup="0" ma:internalName="Communications_x0020_Advis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mpleted_x0020_Date" ma:index="40" nillable="true" ma:displayName="Completed Date" ma:format="DateOnly" ma:hidden="true" ma:internalName="Completed_x0020_Date" ma:readOnly="false">
      <xsd:simpleType>
        <xsd:restriction base="dms:DateTime"/>
      </xsd:simpleType>
    </xsd:element>
    <xsd:element name="Date_x0020_completed_x0020__x002d__x0020_translator" ma:index="41" nillable="true" ma:displayName="Date completed - English Translator" ma:format="DateOnly" ma:hidden="true" ma:internalName="Date_x0020_completed_x0020__x002d__x0020_translator" ma:readOnly="false">
      <xsd:simpleType>
        <xsd:restriction base="dms:DateTime"/>
      </xsd:simpleType>
    </xsd:element>
    <xsd:element name="Date_x0020_completed_x0020__x002d__x0020_French_x0020_editor" ma:index="42" nillable="true" ma:displayName="Date completed - French editor" ma:format="DateOnly" ma:hidden="true" ma:internalName="Date_x0020_completed_x0020__x002d__x0020_French_x0020_editor" ma:readOnly="false">
      <xsd:simpleType>
        <xsd:restriction base="dms:DateTime"/>
      </xsd:simpleType>
    </xsd:element>
    <xsd:element name="Date_x0020_completed_x0020__x002d__x0020_English_x0020_editor" ma:index="43" nillable="true" ma:displayName="Date completed - English editor" ma:format="DateOnly" ma:hidden="true" ma:internalName="Date_x0020_completed_x0020__x002d__x0020_English_x0020_editor" ma:readOnly="false">
      <xsd:simpleType>
        <xsd:restriction base="dms:DateTime"/>
      </xsd:simpleType>
    </xsd:element>
    <xsd:element name="URL" ma:index="44" nillable="true" ma:displayName="URL" ma:hidden="true" ma:internalName="URL" ma:readOnly="false">
      <xsd:simpleType>
        <xsd:restriction base="dms:Note"/>
      </xsd:simpleType>
    </xsd:element>
    <xsd:element name="PS_x0020_Description" ma:index="45" nillable="true" ma:displayName="PS Description" ma:hidden="true" ma:internalName="PS_x0020_Description" ma:readOnly="false">
      <xsd:simpleType>
        <xsd:restriction base="dms:Note"/>
      </xsd:simpleType>
    </xsd:element>
    <xsd:element name="Proposed_x0020_French_x0020_title" ma:index="46" nillable="true" ma:displayName="Proposed French title" ma:hidden="true" ma:internalName="Proposed_x0020_French_x0020_title" ma:readOnly="false">
      <xsd:simpleType>
        <xsd:restriction base="dms:Text">
          <xsd:maxLength value="255"/>
        </xsd:restriction>
      </xsd:simpleType>
    </xsd:element>
    <xsd:element name="Proposed_x0020_English_x0020_title" ma:index="47" nillable="true" ma:displayName="Proposed English title" ma:hidden="true" ma:internalName="Proposed_x0020_English_x0020_title" ma:readOnly="false">
      <xsd:simpleType>
        <xsd:restriction base="dms:Text">
          <xsd:maxLength value="255"/>
        </xsd:restriction>
      </xsd:simpleType>
    </xsd:element>
    <xsd:element name="Types_x0020_of_x0020_news" ma:index="48" nillable="true" ma:displayName="Types of news" ma:hidden="true" ma:list="{e24626de-7c65-4dc9-8318-19048639c563}" ma:internalName="Types_x0020_of_x0020_new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Initiatives" ma:index="49" nillable="true" ma:displayName="Initiatives" ma:hidden="true" ma:list="{98e99fe4-a8c2-43a7-983e-0d822c5d8a5f}" ma:internalName="Initiatives" ma:readOnly="false" ma:showField="Title">
      <xsd:simpleType>
        <xsd:restriction base="dms:Lookup"/>
      </xsd:simpleType>
    </xsd:element>
    <xsd:element name="Special_x0020_instructions" ma:index="50" nillable="true" ma:displayName="Special instructions" ma:hidden="true" ma:internalName="Special_x0020_instructions" ma:readOnly="false">
      <xsd:simpleType>
        <xsd:restriction base="dms:Note"/>
      </xsd:simpleType>
    </xsd:element>
    <xsd:element name="Signed_x0020_by" ma:index="51" nillable="true" ma:displayName="Signed by" ma:hidden="true" ma:list="UserInfo" ma:SharePointGroup="0" ma:internalName="Signed_x0020_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itle_x0020_of_x0020_the_x0020_person_x0020_approving_x0020_this_x0020_article_x0020_English" ma:index="52" nillable="true" ma:displayName="Title of the person approving this article English" ma:hidden="true" ma:internalName="Title_x0020_of_x0020_the_x0020_person_x0020_approving_x0020_this_x0020_article_x0020_English" ma:readOnly="false">
      <xsd:simpleType>
        <xsd:restriction base="dms:Text">
          <xsd:maxLength value="255"/>
        </xsd:restriction>
      </xsd:simpleType>
    </xsd:element>
    <xsd:element name="Title_x0020_of_x0020_the_x0020_person_x0020_approving_x0020_this_x0020_article_x0020_French" ma:index="53" nillable="true" ma:displayName="Title of the person approving this article French" ma:hidden="true" ma:internalName="Title_x0020_of_x0020_the_x0020_person_x0020_approving_x0020_this_x0020_article_x0020_French" ma:readOnly="false">
      <xsd:simpleType>
        <xsd:restriction base="dms:Text">
          <xsd:maxLength value="255"/>
        </xsd:restriction>
      </xsd:simpleType>
    </xsd:element>
    <xsd:element name="Number_x0020_of_x0020_words_x0020__x002d__x0020_Translation" ma:index="58" nillable="true" ma:displayName="Number of words - Translation EN" ma:hidden="true" ma:internalName="Number_x0020_of_x0020_words_x0020__x002d__x0020_Translation" ma:readOnly="false" ma:percentage="FALSE">
      <xsd:simpleType>
        <xsd:restriction base="dms:Number"/>
      </xsd:simpleType>
    </xsd:element>
    <xsd:element name="French_x0020_comparative_x0020_editor" ma:index="59" nillable="true" ma:displayName="French comparative editor" ma:hidden="true" ma:list="UserInfo" ma:SharePointGroup="0" ma:internalName="French_x0020_comparative_x0020_edi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livery_x0020_date_x0020__x002d__x0020_French_x0020_comparative_x0020_editor" ma:index="60" nillable="true" ma:displayName="Delivery date - French comparative editor" ma:format="DateTime" ma:hidden="true" ma:internalName="Delivery_x0020_date_x0020__x002d__x0020_French_x0020_comparative_x0020_editor" ma:readOnly="false">
      <xsd:simpleType>
        <xsd:restriction base="dms:DateTime"/>
      </xsd:simpleType>
    </xsd:element>
    <xsd:element name="Status_x0020_French_x0020_comparative_x0020_editor" ma:index="61" nillable="true" ma:displayName="Status French comparative editor" ma:format="Dropdown" ma:hidden="true" ma:internalName="Status_x0020_French_x0020_comparative_x0020_editor"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English_x0020_comparative_x0020_editor" ma:index="62" nillable="true" ma:displayName="English comparative editor" ma:hidden="true" ma:list="UserInfo" ma:SharePointGroup="0" ma:internalName="English_x0020_comparative_x0020_edi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livery_x0020_date_x0020__x002d__x0020_English_x0020_comparative_x0020_editor" ma:index="63" nillable="true" ma:displayName="Delivery date - English comparative editor" ma:format="DateTime" ma:hidden="true" ma:internalName="Delivery_x0020_date_x0020__x002d__x0020_English_x0020_comparative_x0020_editor" ma:readOnly="false">
      <xsd:simpleType>
        <xsd:restriction base="dms:DateTime"/>
      </xsd:simpleType>
    </xsd:element>
    <xsd:element name="Status_x0020_English_x0020_comparative_x0020_editor" ma:index="64" nillable="true" ma:displayName="Status English comparative editor" ma:format="Dropdown" ma:hidden="true" ma:internalName="Status_x0020_English_x0020_comparative_x0020_editor"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Date_x0020_completed_x0020__x002d__x0020_French_x0020_comparative_x0020_editor" ma:index="65" nillable="true" ma:displayName="Date completed - French comparative editor" ma:format="DateOnly" ma:hidden="true" ma:internalName="Date_x0020_completed_x0020__x002d__x0020_French_x0020_comparative_x0020_editor" ma:readOnly="false">
      <xsd:simpleType>
        <xsd:restriction base="dms:DateTime"/>
      </xsd:simpleType>
    </xsd:element>
    <xsd:element name="Date_x0020_completed_x0020__x002d__x0020_English_x0020_comparative_x0020_editor" ma:index="66" nillable="true" ma:displayName="Date completed - English comparative editor" ma:format="DateOnly" ma:hidden="true" ma:internalName="Date_x0020_completed_x0020__x002d__x0020_English_x0020_comparative_x0020_editor" ma:readOnly="false">
      <xsd:simpleType>
        <xsd:restriction base="dms:DateTime"/>
      </xsd:simpleType>
    </xsd:element>
    <xsd:element name="French_x0020_Translator" ma:index="67" nillable="true" ma:displayName="French Translator" ma:hidden="true" ma:list="UserInfo" ma:SharePointGroup="0" ma:internalName="French_x0020_Transl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_x0020_French_x0020_Translation" ma:index="68" nillable="true" ma:displayName="Status French Translation" ma:format="Dropdown" ma:hidden="true" ma:internalName="Status_x0020_French_x0020_Translation"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Delivery_x0020_date_x0020__x002d__x0020_French_x0020_Translator" ma:index="69" nillable="true" ma:displayName="Delivery date - French Translator" ma:format="DateTime" ma:hidden="true" ma:internalName="Delivery_x0020_date_x0020__x002d__x0020_French_x0020_Translator" ma:readOnly="false">
      <xsd:simpleType>
        <xsd:restriction base="dms:DateTime"/>
      </xsd:simpleType>
    </xsd:element>
    <xsd:element name="Date_x0020_completed_x0020__x002d__x0020_French_x0020_Translator" ma:index="70" nillable="true" ma:displayName="Date completed - French Translator" ma:format="DateOnly" ma:hidden="true" ma:internalName="Date_x0020_completed_x0020__x002d__x0020_French_x0020_Translator" ma:readOnly="false">
      <xsd:simpleType>
        <xsd:restriction base="dms:DateTime"/>
      </xsd:simpleType>
    </xsd:element>
    <xsd:element name="LS_x0020_Comments" ma:index="71" nillable="true" ma:displayName="LS Comments" ma:hidden="true" ma:internalName="LS_x0020_Comments" ma:readOnly="false">
      <xsd:simpleType>
        <xsd:restriction base="dms:Note"/>
      </xsd:simpleType>
    </xsd:element>
    <xsd:element name="Members" ma:index="72" nillable="true" ma:displayName="Members" ma:hidden="true" ma:list="UserInfo" ma:SharePointGroup="0" ma:internalName="Memb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Global_x0020_Status0" ma:index="73" nillable="true" ma:displayName="Global Status" ma:default="Active" ma:format="Dropdown" ma:hidden="true" ma:internalName="Global_x0020_Status0" ma:readOnly="false">
      <xsd:simpleType>
        <xsd:restriction base="dms:Choice">
          <xsd:enumeration value="Active"/>
          <xsd:enumeration value="Completed"/>
          <xsd:enumeration value="On hold"/>
          <xsd:enumeration value="Cancelled"/>
          <xsd:enumeration value="Ongoing"/>
        </xsd:restriction>
      </xsd:simpleType>
    </xsd:element>
    <xsd:element name="Delivery_x0020_Date" ma:index="75" nillable="true" ma:displayName="Delivery Date" ma:format="DateTime" ma:hidden="true" ma:internalName="Delivery_x0020_Date" ma:readOnly="false">
      <xsd:simpleType>
        <xsd:restriction base="dms:DateTime"/>
      </xsd:simpleType>
    </xsd:element>
    <xsd:element name="Number_x0020_of_x0020_words_x0020__x002d__x0020_Translation_x0020_FR" ma:index="76" nillable="true" ma:displayName="Number of words - Translation FR" ma:hidden="true" ma:internalName="Number_x0020_of_x0020_words_x0020__x002d__x0020_Translation_x0020_FR" ma:readOnly="false">
      <xsd:simpleType>
        <xsd:restriction base="dms:Number"/>
      </xsd:simpleType>
    </xsd:element>
    <xsd:element name="Original_x0020_language_x0020_of_x0020_content" ma:index="77" nillable="true" ma:displayName="Original language of content" ma:format="Dropdown" ma:hidden="true" ma:internalName="Original_x0020_language_x0020_of_x0020_content" ma:readOnly="false">
      <xsd:simpleType>
        <xsd:restriction base="dms:Choice">
          <xsd:enumeration value="French"/>
          <xsd:enumeration value="English"/>
          <xsd:enumeration value="French and English"/>
        </xsd:restriction>
      </xsd:simpleType>
    </xsd:element>
    <xsd:element name="Send_x0020_to_x0020_client" ma:index="80" nillable="true" ma:displayName="Send to client" ma:default="0" ma:internalName="Send_x0020_to_x0020_client">
      <xsd:simpleType>
        <xsd:restriction base="dms:Boolean"/>
      </xsd:simpleType>
    </xsd:element>
    <xsd:element name="Number_x0020_of_x0020_words_x0020__x002d__x0020_Other_x0020_language" ma:index="84" nillable="true" ma:displayName="Number of words - Other language" ma:hidden="true" ma:internalName="Number_x0020_of_x0020_words_x0020__x002d__x0020_Other_x0020_language" ma:readOnly="false">
      <xsd:simpleType>
        <xsd:restriction base="dms:Number"/>
      </xsd:simpleType>
    </xsd:element>
    <xsd:element name="Original_x0020_language" ma:index="85" nillable="true" ma:displayName="Original language" ma:hidden="true" ma:internalName="Original_x0020_language" ma:readOnly="false">
      <xsd:simpleType>
        <xsd:restriction base="dms:Text">
          <xsd:maxLength value="255"/>
        </xsd:restriction>
      </xsd:simpleType>
    </xsd:element>
    <xsd:element name="Assigned_x0020_to_x0020_External" ma:index="86" nillable="true" ma:displayName="Assigned to External" ma:hidden="true" ma:internalName="Assigned_x0020_to_x0020_External" ma:readOnly="false">
      <xsd:simpleType>
        <xsd:restriction base="dms:Text">
          <xsd:maxLength value="255"/>
        </xsd:restriction>
      </xsd:simpleType>
    </xsd:element>
    <xsd:element name="Document_x0020_Category" ma:index="93" nillable="true" ma:displayName="Document Category" ma:list="{00156f1d-713d-439d-9b33-6e23b1a16d0e}" ma:internalName="Document_x0020_Category" ma:readOnly="false" ma:showField="Title">
      <xsd:simpleType>
        <xsd:restriction base="dms:Lookup"/>
      </xsd:simpleType>
    </xsd:element>
    <xsd:element name="Comparative_x0020_editing_x0020_FR" ma:index="94" nillable="true" ma:displayName="Comparative editing FR" ma:default="0" ma:internalName="Comparative_x0020_editing_x0020_FR">
      <xsd:simpleType>
        <xsd:restriction base="dms:Boolean"/>
      </xsd:simpleType>
    </xsd:element>
    <xsd:element name="Proof_x0020_reading_x0020_FR" ma:index="95" nillable="true" ma:displayName="French Proofreading" ma:default="0" ma:internalName="Proof_x0020_reading_x0020_FR">
      <xsd:simpleType>
        <xsd:restriction base="dms:Boolean"/>
      </xsd:simpleType>
    </xsd:element>
    <xsd:element name="Number_x0020_of_x0020_words_x0020__x002d__x0020_Comparative_x0020_Editing_x0020_EN" ma:index="96" nillable="true" ma:displayName="Number of words - Comparative Editing EN" ma:hidden="true" ma:internalName="Number_x0020_of_x0020_words_x0020__x002d__x0020_Comparative_x0020_Editing_x0020_EN" ma:readOnly="false" ma:percentage="FALSE">
      <xsd:simpleType>
        <xsd:restriction base="dms:Number"/>
      </xsd:simpleType>
    </xsd:element>
    <xsd:element name="Number_x0020_of_x0020_words_x0020__x002d__x0020_Comparative_x0020_Editing_x0020_FR" ma:index="97" nillable="true" ma:displayName="Number of words - Comparative Editing FR" ma:hidden="true" ma:internalName="Number_x0020_of_x0020_words_x0020__x002d__x0020_Comparative_x0020_Editing_x0020_FR" ma:readOnly="false">
      <xsd:simpleType>
        <xsd:restriction base="dms:Number"/>
      </xsd:simpleType>
    </xsd:element>
    <xsd:element name="Number_x0020_of_x0020_words_x0020__x002d__x0020_Editing_x0020_EN" ma:index="98" nillable="true" ma:displayName="Number of words - Editing EN" ma:hidden="true" ma:internalName="Number_x0020_of_x0020_words_x0020__x002d__x0020_Editing_x0020_EN" ma:readOnly="false">
      <xsd:simpleType>
        <xsd:restriction base="dms:Number"/>
      </xsd:simpleType>
    </xsd:element>
    <xsd:element name="Number_x0020_of_x0020_words_x0020__x002d__x0020_Editing_x0020_FR" ma:index="99" nillable="true" ma:displayName="Number of words - Editing FR" ma:hidden="true" ma:internalName="Number_x0020_of_x0020_words_x0020__x002d__x0020_Editing_x0020_FR" ma:readOnly="false">
      <xsd:simpleType>
        <xsd:restriction base="dms:Number"/>
      </xsd:simpleType>
    </xsd:element>
    <xsd:element name="Number_x0020_of_x0020_words_x0020__x002d__x0020_Proofreading_x0020_EN" ma:index="100" nillable="true" ma:displayName="Number of words - Proofreading EN" ma:hidden="true" ma:internalName="Number_x0020_of_x0020_words_x0020__x002d__x0020_Proofreading_x0020_EN" ma:readOnly="false">
      <xsd:simpleType>
        <xsd:restriction base="dms:Number"/>
      </xsd:simpleType>
    </xsd:element>
    <xsd:element name="Number_x0020_of_x0020_words_x0020__x002d__x0020_Proofreading_x0020_FR" ma:index="101" nillable="true" ma:displayName="Number of words - Proofreading FR" ma:hidden="true" ma:internalName="Number_x0020_of_x0020_words_x0020__x002d__x0020_Proofreading_x0020_FR" ma:readOnly="false">
      <xsd:simpleType>
        <xsd:restriction base="dms:Number"/>
      </xsd:simpleType>
    </xsd:element>
    <xsd:element name="Number_x0020_of_x0020_words_x0020__x002d__x0020_Translation_x0020_Other_x0020_Language" ma:index="102" nillable="true" ma:displayName="Number of words - Translation Other Language" ma:hidden="true" ma:internalName="Number_x0020_of_x0020_words_x0020__x002d__x0020_Translation_x0020_Other_x0020_Language" ma:readOnly="false">
      <xsd:simpleType>
        <xsd:restriction base="dms:Number"/>
      </xsd:simpleType>
    </xsd:element>
    <xsd:element name="Delivery_x0020_date_x2014_English_x0020_editor_x0020__x0028_proofreading_x0029_" ma:index="103" nillable="true" ma:displayName="Delivery date - English editor (proofreading)" ma:format="DateTime" ma:hidden="true" ma:internalName="Delivery_x0020_date_x2014_English_x0020_editor_x0020__x0028_proofreading_x0029_" ma:readOnly="false">
      <xsd:simpleType>
        <xsd:restriction base="dms:DateTime"/>
      </xsd:simpleType>
    </xsd:element>
    <xsd:element name="Delivery_x0020_date_x2014_French_x0020_editor_x0020__x0028_proofreading_x0029_" ma:index="104" nillable="true" ma:displayName="Delivery date—French editor (proofreading)" ma:format="DateTime" ma:hidden="true" ma:internalName="Delivery_x0020_date_x2014_French_x0020_editor_x0020__x0028_proofreading_x0029_" ma:readOnly="false">
      <xsd:simpleType>
        <xsd:restriction base="dms:DateTime"/>
      </xsd:simpleType>
    </xsd:element>
    <xsd:element name="French_x0020_editor_x0020__x0028_proofreading_x0029_" ma:index="105" nillable="true" ma:displayName="French editor (proofreading)" ma:hidden="true" ma:list="UserInfo" ma:SharePointGroup="0" ma:internalName="French_x0020_editor_x0020__x0028_proofreading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glish_x0020_editor_x0020__x0028_proofreading_x0029_" ma:index="106" nillable="true" ma:displayName="English editor (proofreading)" ma:hidden="true" ma:list="UserInfo" ma:SharePointGroup="0" ma:internalName="English_x0020_editor_x0020__x0028_proofreading_x0029_"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_x2014_English_x0020_proofreading" ma:index="107" nillable="true" ma:displayName="Status English proofreading" ma:format="Dropdown" ma:hidden="true" ma:internalName="Status_x2014_English_x0020_proofreading"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element name="Status_x2014_French_x0020_proofreading" ma:index="108" nillable="true" ma:displayName="Status—French proofreading" ma:format="Dropdown" ma:hidden="true" ma:internalName="Status_x2014_French_x0020_proofreading" ma:readOnly="false">
      <xsd:simpleType>
        <xsd:restriction base="dms:Choice">
          <xsd:enumeration value="To come"/>
          <xsd:enumeration value="Active"/>
          <xsd:enumeration value="Ongoing"/>
          <xsd:enumeration value="Questions sent to client"/>
          <xsd:enumeration value="Sent for approval"/>
          <xsd:enumeration value="Suspended"/>
          <xsd:enumeration value="Cancelled"/>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ac5d1785-27ef-4a5d-a175-25b009aed00f" elementFormDefault="qualified">
    <xsd:import namespace="http://schemas.microsoft.com/office/2006/documentManagement/types"/>
    <xsd:import namespace="http://schemas.microsoft.com/office/infopath/2007/PartnerControls"/>
    <xsd:element name="SharedWithUsers" ma:index="7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341ffb6-9f44-4f1b-9ccc-ac841d6afe01"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LApprovalStatus xmlns="588dd58b-c235-4de7-be6d-a821336e58b0" xsi:nil="true"/>
    <BLApprovers xmlns="588dd58b-c235-4de7-be6d-a821336e58b0" xsi:nil="true"/>
    <BLApprovalHistory xmlns="588dd58b-c235-4de7-be6d-a821336e58b0" xsi:nil="true"/>
    <BLApprovalDate xmlns="588dd58b-c235-4de7-be6d-a821336e58b0" xsi:nil="true"/>
    <Priority_x0020_level xmlns="de22d9e6-8a98-4823-941d-63c351f7f7e2" xsi:nil="true"/>
    <Delivery_x0020_date_x0020__x002d__x0020_Translator xmlns="de22d9e6-8a98-4823-941d-63c351f7f7e2" xsi:nil="true"/>
    <Task_x0020_Title xmlns="de22d9e6-8a98-4823-941d-63c351f7f7e2" xsi:nil="true"/>
    <Date_x0020_completed_x0020__x002d__x0020_English_x0020_editor xmlns="de22d9e6-8a98-4823-941d-63c351f7f7e2" xsi:nil="true"/>
    <Number_x0020_of_x0020_words_x0020__x002d__x0020_Translation_x0020_FR xmlns="de22d9e6-8a98-4823-941d-63c351f7f7e2" xsi:nil="true"/>
    <Number_x0020_of_x0020_words_x0020__x002d__x0020_Proofreading_x0020_EN xmlns="de22d9e6-8a98-4823-941d-63c351f7f7e2" xsi:nil="true"/>
    <Number_x0020_of_x0020_words_x0020__x002d__x0020_Proofreading_x0020_FR xmlns="de22d9e6-8a98-4823-941d-63c351f7f7e2" xsi:nil="true"/>
    <Review-Approval_x0020_History xmlns="588dd58b-c235-4de7-be6d-a821336e58b0" xsi:nil="true"/>
    <Number_x0020_of_x0020_English_x0020_words xmlns="de22d9e6-8a98-4823-941d-63c351f7f7e2" xsi:nil="true"/>
    <Number_x0020_of_x0020_words_x0020__x002d__x0020_Other_x0020_language xmlns="de22d9e6-8a98-4823-941d-63c351f7f7e2" xsi:nil="true"/>
    <Number_x0020_of_x0020_words_x0020__x002d__x0020_Translation_x0020_Other_x0020_Language xmlns="de22d9e6-8a98-4823-941d-63c351f7f7e2" xsi:nil="true"/>
    <Status_x2014_English_x0020_proofreading xmlns="de22d9e6-8a98-4823-941d-63c351f7f7e2" xsi:nil="true"/>
    <Target_x0020_Audience xmlns="de22d9e6-8a98-4823-941d-63c351f7f7e2" xsi:nil="true"/>
    <Completed_x0020_Date xmlns="de22d9e6-8a98-4823-941d-63c351f7f7e2" xsi:nil="true"/>
    <PS_x0020_Description xmlns="de22d9e6-8a98-4823-941d-63c351f7f7e2" xsi:nil="true"/>
    <Number_x0020_of_x0020_words_x0020__x002d__x0020_Translation xmlns="de22d9e6-8a98-4823-941d-63c351f7f7e2" xsi:nil="true"/>
    <Delivery_x0020_Date xmlns="de22d9e6-8a98-4823-941d-63c351f7f7e2" xsi:nil="true"/>
    <Original_x0020_language xmlns="de22d9e6-8a98-4823-941d-63c351f7f7e2" xsi:nil="true"/>
    <French_x0020_comparative_x0020_editor xmlns="de22d9e6-8a98-4823-941d-63c351f7f7e2">
      <UserInfo>
        <DisplayName/>
        <AccountId xsi:nil="true"/>
        <AccountType/>
      </UserInfo>
    </French_x0020_comparative_x0020_editor>
    <English_x0020_editor xmlns="de22d9e6-8a98-4823-941d-63c351f7f7e2">
      <UserInfo>
        <DisplayName>Goodlet, Lisa (BAC/LAC)</DisplayName>
        <AccountId>3869</AccountId>
        <AccountType/>
      </UserInfo>
    </English_x0020_editor>
    <Status_x0020_English_x0020_editing xmlns="de22d9e6-8a98-4823-941d-63c351f7f7e2" xsi:nil="true"/>
    <Date_x0020_completed_x0020__x002d__x0020_French_x0020_comparative_x0020_editor xmlns="de22d9e6-8a98-4823-941d-63c351f7f7e2" xsi:nil="true"/>
    <Project_x0020_Title xmlns="de22d9e6-8a98-4823-941d-63c351f7f7e2" xsi:nil="true"/>
    <Special_x0020_instructions xmlns="de22d9e6-8a98-4823-941d-63c351f7f7e2" xsi:nil="true"/>
    <Assigned_x0020_to_x0020_External xmlns="de22d9e6-8a98-4823-941d-63c351f7f7e2" xsi:nil="true"/>
    <Number_x0020_of_x0020_words_x0020__x002d__x0020_Comparative_x0020_Editing_x0020_EN xmlns="de22d9e6-8a98-4823-941d-63c351f7f7e2" xsi:nil="true"/>
    <Review-Approval_x0020_Date xmlns="588dd58b-c235-4de7-be6d-a821336e58b0" xsi:nil="true"/>
    <Original_x0020_language_x0020_of_x0020_content xmlns="de22d9e6-8a98-4823-941d-63c351f7f7e2" xsi:nil="true"/>
    <Proof_x0020_reading_x0020_FR xmlns="de22d9e6-8a98-4823-941d-63c351f7f7e2">false</Proof_x0020_reading_x0020_FR>
    <Number_x0020_of_x0020_words_x0020__x002d__x0020_Editing_x0020_FR xmlns="de22d9e6-8a98-4823-941d-63c351f7f7e2" xsi:nil="true"/>
    <English_x0020_editor_x0020__x0028_proofreading_x0029_ xmlns="de22d9e6-8a98-4823-941d-63c351f7f7e2">
      <UserInfo>
        <DisplayName/>
        <AccountId xsi:nil="true"/>
        <AccountType/>
      </UserInfo>
    </English_x0020_editor_x0020__x0028_proofreading_x0029_>
    <Delivery_x0020_date_x0020__x002d__x0020_French_x0020_comparative_x0020_editor xmlns="de22d9e6-8a98-4823-941d-63c351f7f7e2" xsi:nil="true"/>
    <Date_x0020_completed_x0020__x002d__x0020_French_x0020_Translator xmlns="de22d9e6-8a98-4823-941d-63c351f7f7e2" xsi:nil="true"/>
    <LS_x0020_Comments xmlns="de22d9e6-8a98-4823-941d-63c351f7f7e2" xsi:nil="true"/>
    <Desired_x0020_publication_x0020_date xmlns="de22d9e6-8a98-4823-941d-63c351f7f7e2" xsi:nil="true"/>
    <Translator xmlns="de22d9e6-8a98-4823-941d-63c351f7f7e2">
      <UserInfo>
        <DisplayName/>
        <AccountId xsi:nil="true"/>
        <AccountType/>
      </UserInfo>
    </Translator>
    <French_x0020_editor xmlns="de22d9e6-8a98-4823-941d-63c351f7f7e2">
      <UserInfo>
        <DisplayName/>
        <AccountId xsi:nil="true"/>
        <AccountType/>
      </UserInfo>
    </French_x0020_editor>
    <Year xmlns="de22d9e6-8a98-4823-941d-63c351f7f7e2">24</Year>
    <Branch xmlns="de22d9e6-8a98-4823-941d-63c351f7f7e2" xsi:nil="true"/>
    <Types_x0020_of_x0020_news xmlns="de22d9e6-8a98-4823-941d-63c351f7f7e2"/>
    <French_x0020_Translator xmlns="de22d9e6-8a98-4823-941d-63c351f7f7e2">
      <UserInfo>
        <DisplayName>Pedneault, Louise (BAC/LAC)</DisplayName>
        <AccountId>2546</AccountId>
        <AccountType/>
      </UserInfo>
    </French_x0020_Translator>
    <Number_x0020_of_x0020_words_x0020__x002d__x0020_Comparative_x0020_Editing_x0020_FR xmlns="de22d9e6-8a98-4823-941d-63c351f7f7e2" xsi:nil="true"/>
    <Sector xmlns="de22d9e6-8a98-4823-941d-63c351f7f7e2" xsi:nil="true"/>
    <TaskID xmlns="de22d9e6-8a98-4823-941d-63c351f7f7e2">0</TaskID>
    <Review-Approval_x0020_Status xmlns="588dd58b-c235-4de7-be6d-a821336e58b0" xsi:nil="true"/>
    <Security_x0020_classification xmlns="de22d9e6-8a98-4823-941d-63c351f7f7e2" xsi:nil="true"/>
    <URL xmlns="de22d9e6-8a98-4823-941d-63c351f7f7e2" xsi:nil="true"/>
    <Title_x0020_of_x0020_the_x0020_person_x0020_approving_x0020_this_x0020_article_x0020_English xmlns="de22d9e6-8a98-4823-941d-63c351f7f7e2" xsi:nil="true"/>
    <Status_x0020_English_x0020_comparative_x0020_editor xmlns="de22d9e6-8a98-4823-941d-63c351f7f7e2" xsi:nil="true"/>
    <Date_x0020_completed_x0020__x002d__x0020_English_x0020_comparative_x0020_editor xmlns="de22d9e6-8a98-4823-941d-63c351f7f7e2" xsi:nil="true"/>
    <Status_x0020_French_x0020_Translation xmlns="de22d9e6-8a98-4823-941d-63c351f7f7e2" xsi:nil="true"/>
    <Delivery_x0020_date_x2014_French_x0020_editor_x0020__x0028_proofreading_x0029_ xmlns="de22d9e6-8a98-4823-941d-63c351f7f7e2" xsi:nil="true"/>
    <Second_x0020_Requestor xmlns="de22d9e6-8a98-4823-941d-63c351f7f7e2">
      <UserInfo>
        <DisplayName>Doucette, Ingrid (BAC/LAC) (elle-la / she-her)</DisplayName>
        <AccountId>3934</AccountId>
        <AccountType/>
      </UserInfo>
    </Second_x0020_Requestor>
    <Delivery_x0020_date_x0020__x002d__x0020_French_x0020_editor xmlns="de22d9e6-8a98-4823-941d-63c351f7f7e2" xsi:nil="true"/>
    <Initiatives xmlns="de22d9e6-8a98-4823-941d-63c351f7f7e2" xsi:nil="true"/>
    <Delivery_x0020_date_x0020__x002d__x0020_French_x0020_Translator xmlns="de22d9e6-8a98-4823-941d-63c351f7f7e2" xsi:nil="true"/>
    <Document_x0020_Category xmlns="de22d9e6-8a98-4823-941d-63c351f7f7e2" xsi:nil="true"/>
    <Audience xmlns="de22d9e6-8a98-4823-941d-63c351f7f7e2" xsi:nil="true"/>
    <Date_x0020_completed_x0020__x002d__x0020_translator xmlns="de22d9e6-8a98-4823-941d-63c351f7f7e2" xsi:nil="true"/>
    <French_x0020_editor_x0020__x0028_proofreading_x0029_ xmlns="de22d9e6-8a98-4823-941d-63c351f7f7e2">
      <UserInfo>
        <DisplayName/>
        <AccountId xsi:nil="true"/>
        <AccountType/>
      </UserInfo>
    </French_x0020_editor_x0020__x0028_proofreading_x0029_>
    <Status_x0020_Translation xmlns="de22d9e6-8a98-4823-941d-63c351f7f7e2" xsi:nil="true"/>
    <CSID xmlns="de22d9e6-8a98-4823-941d-63c351f7f7e2">300</CSID>
    <Division xmlns="de22d9e6-8a98-4823-941d-63c351f7f7e2" xsi:nil="true"/>
    <Date_x0020_completed_x0020__x002d__x0020_French_x0020_editor xmlns="de22d9e6-8a98-4823-941d-63c351f7f7e2" xsi:nil="true"/>
    <Signed_x0020_by xmlns="de22d9e6-8a98-4823-941d-63c351f7f7e2">
      <UserInfo>
        <DisplayName/>
        <AccountId xsi:nil="true"/>
        <AccountType/>
      </UserInfo>
    </Signed_x0020_by>
    <Delivery_x0020_date_x0020__x002d__x0020_English_x0020_comparative_x0020_editor xmlns="de22d9e6-8a98-4823-941d-63c351f7f7e2" xsi:nil="true"/>
    <Reviewers-Approvers xmlns="588dd58b-c235-4de7-be6d-a821336e58b0" xsi:nil="true"/>
    <Proposed_x0020_English_x0020_title xmlns="de22d9e6-8a98-4823-941d-63c351f7f7e2" xsi:nil="true"/>
    <Number_x0020_of_x0020_words_x0020__x002d__x0020_Editing_x0020_EN xmlns="de22d9e6-8a98-4823-941d-63c351f7f7e2" xsi:nil="true"/>
    <Requestor xmlns="de22d9e6-8a98-4823-941d-63c351f7f7e2">
      <UserInfo>
        <DisplayName>Brooks, Ashley-Ann (BAC/LAC)</DisplayName>
        <AccountId>417</AccountId>
        <AccountType/>
      </UserInfo>
    </Requestor>
    <Delivery_x0020_date_x0020__x002d__x0020_English_x0020_editor xmlns="de22d9e6-8a98-4823-941d-63c351f7f7e2" xsi:nil="true"/>
    <Communications_x0020_Advisor xmlns="de22d9e6-8a98-4823-941d-63c351f7f7e2">
      <UserInfo>
        <DisplayName/>
        <AccountId xsi:nil="true"/>
        <AccountType/>
      </UserInfo>
    </Communications_x0020_Advisor>
    <Title_x0020_of_x0020_the_x0020_person_x0020_approving_x0020_this_x0020_article_x0020_French xmlns="de22d9e6-8a98-4823-941d-63c351f7f7e2" xsi:nil="true"/>
    <Status_x0020_French_x0020_comparative_x0020_editor xmlns="de22d9e6-8a98-4823-941d-63c351f7f7e2" xsi:nil="true"/>
    <Global_x0020_Status0 xmlns="de22d9e6-8a98-4823-941d-63c351f7f7e2">Active</Global_x0020_Status0>
    <Send_x0020_to_x0020_client xmlns="de22d9e6-8a98-4823-941d-63c351f7f7e2">false</Send_x0020_to_x0020_client>
    <Delivery_x0020_date_x2014_English_x0020_editor_x0020__x0028_proofreading_x0029_ xmlns="de22d9e6-8a98-4823-941d-63c351f7f7e2" xsi:nil="true"/>
    <Number_x0020_of_x0020_French_x0020_words xmlns="de22d9e6-8a98-4823-941d-63c351f7f7e2" xsi:nil="true"/>
    <Status_x0020_French_x0020_editing xmlns="de22d9e6-8a98-4823-941d-63c351f7f7e2" xsi:nil="true"/>
    <Author0 xmlns="de22d9e6-8a98-4823-941d-63c351f7f7e2">
      <UserInfo>
        <DisplayName>Doucette, Ingrid (BAC/LAC) (elle-la / she-her)</DisplayName>
        <AccountId>3934</AccountId>
        <AccountType/>
      </UserInfo>
    </Author0>
    <Proposed_x0020_French_x0020_title xmlns="de22d9e6-8a98-4823-941d-63c351f7f7e2" xsi:nil="true"/>
    <English_x0020_comparative_x0020_editor xmlns="de22d9e6-8a98-4823-941d-63c351f7f7e2">
      <UserInfo>
        <DisplayName/>
        <AccountId xsi:nil="true"/>
        <AccountType/>
      </UserInfo>
    </English_x0020_comparative_x0020_editor>
    <Members xmlns="de22d9e6-8a98-4823-941d-63c351f7f7e2">
      <UserInfo>
        <DisplayName/>
        <AccountId xsi:nil="true"/>
        <AccountType/>
      </UserInfo>
    </Members>
    <Comparative_x0020_editing_x0020_FR xmlns="de22d9e6-8a98-4823-941d-63c351f7f7e2">false</Comparative_x0020_editing_x0020_FR>
    <Status_x2014_French_x0020_proofreading xmlns="de22d9e6-8a98-4823-941d-63c351f7f7e2" xsi:nil="true"/>
  </documentManagement>
</p:properties>
</file>

<file path=customXml/itemProps1.xml><?xml version="1.0" encoding="utf-8"?>
<ds:datastoreItem xmlns:ds="http://schemas.openxmlformats.org/officeDocument/2006/customXml" ds:itemID="{E0DBA03A-8711-442B-992D-8FCD56463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dd58b-c235-4de7-be6d-a821336e58b0"/>
    <ds:schemaRef ds:uri="de22d9e6-8a98-4823-941d-63c351f7f7e2"/>
    <ds:schemaRef ds:uri="ac5d1785-27ef-4a5d-a175-25b009aed0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F7A0FC-F347-4FC6-92F2-9C221233EB7E}">
  <ds:schemaRefs>
    <ds:schemaRef ds:uri="Microsoft.SharePoint.Taxonomy.ContentTypeSync"/>
  </ds:schemaRefs>
</ds:datastoreItem>
</file>

<file path=customXml/itemProps3.xml><?xml version="1.0" encoding="utf-8"?>
<ds:datastoreItem xmlns:ds="http://schemas.openxmlformats.org/officeDocument/2006/customXml" ds:itemID="{C00048AD-F8DE-4D5E-B2E3-220FA7CDD17B}">
  <ds:schemaRefs>
    <ds:schemaRef ds:uri="http://schemas.microsoft.com/sharepoint/v3/contenttype/forms"/>
  </ds:schemaRefs>
</ds:datastoreItem>
</file>

<file path=customXml/itemProps4.xml><?xml version="1.0" encoding="utf-8"?>
<ds:datastoreItem xmlns:ds="http://schemas.openxmlformats.org/officeDocument/2006/customXml" ds:itemID="{017D0EB0-EA6C-4E20-B608-D9CBA1E36B00}">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588dd58b-c235-4de7-be6d-a821336e58b0"/>
    <ds:schemaRef ds:uri="http://www.w3.org/XML/1998/namespace"/>
    <ds:schemaRef ds:uri="de22d9e6-8a98-4823-941d-63c351f7f7e2"/>
    <ds:schemaRef ds:uri="ac5d1785-27ef-4a5d-a175-25b009aed00f"/>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1942</TotalTime>
  <Words>630</Words>
  <Application>Microsoft Office PowerPoint</Application>
  <PresentationFormat>Widescreen</PresentationFormat>
  <Paragraphs>121</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Mikado Bold</vt:lpstr>
      <vt:lpstr>Mikado Medium</vt:lpstr>
      <vt:lpstr>Verdana</vt:lpstr>
      <vt:lpstr>Calibri</vt:lpstr>
      <vt:lpstr>Mikado Regular</vt:lpstr>
      <vt:lpstr>Mikado Black</vt:lpstr>
      <vt:lpstr>Mikado Ultra</vt:lpstr>
      <vt:lpstr>Arial</vt:lpstr>
      <vt:lpstr>TDSRC_EN+FR_PPT_Template_-_2019</vt:lpstr>
      <vt:lpstr>TD Summer Reading Club 2024</vt:lpstr>
      <vt:lpstr>Audrey Malo</vt:lpstr>
      <vt:lpstr>Kevin Sylvester</vt:lpstr>
      <vt:lpstr>Notebooks</vt:lpstr>
      <vt:lpstr>Web access code</vt:lpstr>
      <vt:lpstr>PowerPoint Presentation</vt:lpstr>
      <vt:lpstr>Kids’ Site</vt:lpstr>
      <vt:lpstr> Jokes </vt:lpstr>
      <vt:lpstr>Why did the astronaut leave her wedding early?</vt:lpstr>
      <vt:lpstr>Why was Alien 6 afraid of Alien 7?</vt:lpstr>
      <vt:lpstr>How do you know stars pay attention at school?</vt:lpstr>
      <vt:lpstr>What kind of books do aliens love to read?</vt:lpstr>
      <vt:lpstr>Why was the little alien so stinky?</vt:lpstr>
      <vt:lpstr>Battle of the Books</vt:lpstr>
      <vt:lpstr>Trivia questions</vt:lpstr>
      <vt:lpstr>Read and review books</vt:lpstr>
      <vt:lpstr>Even more fun online</vt:lpstr>
      <vt:lpstr>StoryWalk 2024</vt:lpstr>
      <vt:lpstr>Themed Story times + Crafts</vt:lpstr>
      <vt:lpstr>Thank you  for being part of the  2024 TD Summer Reading Club!</vt:lpstr>
      <vt:lpstr>Click here to enter program name</vt:lpstr>
    </vt:vector>
  </TitlesOfParts>
  <Company>Toronto Public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Topping</dc:creator>
  <cp:lastModifiedBy>Doucette, Ingrid (BAC/LAC) (elle-la / she-her)</cp:lastModifiedBy>
  <cp:revision>204</cp:revision>
  <cp:lastPrinted>2016-02-22T17:48:48Z</cp:lastPrinted>
  <dcterms:created xsi:type="dcterms:W3CDTF">2019-02-06T19:00:10Z</dcterms:created>
  <dcterms:modified xsi:type="dcterms:W3CDTF">2024-04-15T19:07:49Z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0x010100725C2E71F61C2C40A21E65B1F34B062D</vt:lpwstr>
  </property>
  <property fmtid="{D5CDD505-2E9C-101B-9397-08002B2CF9AE}" pid="3" name="_dlc_DocIdItemGuid">
    <vt:lpwstr>0db23d65-c335-4668-a3bd-01e9149b3e0e</vt:lpwstr>
  </property>
  <property fmtid="{D5CDD505-2E9C-101B-9397-08002B2CF9AE}" pid="4" name="_docset_NoMedatataSyncRequired">
    <vt:lpwstr>False</vt:lpwstr>
  </property>
  <property fmtid="{D5CDD505-2E9C-101B-9397-08002B2CF9AE}" pid="5" name="MSIP_Label_a06f4807-c869-4f8c-8171-a98e99757573_Enabled">
    <vt:lpwstr>true</vt:lpwstr>
  </property>
  <property fmtid="{D5CDD505-2E9C-101B-9397-08002B2CF9AE}" pid="6" name="MSIP_Label_a06f4807-c869-4f8c-8171-a98e99757573_SetDate">
    <vt:lpwstr>2024-04-15T14:16:28Z</vt:lpwstr>
  </property>
  <property fmtid="{D5CDD505-2E9C-101B-9397-08002B2CF9AE}" pid="7" name="MSIP_Label_a06f4807-c869-4f8c-8171-a98e99757573_Method">
    <vt:lpwstr>Standard</vt:lpwstr>
  </property>
  <property fmtid="{D5CDD505-2E9C-101B-9397-08002B2CF9AE}" pid="8" name="MSIP_Label_a06f4807-c869-4f8c-8171-a98e99757573_Name">
    <vt:lpwstr>UNCLASSIFIED</vt:lpwstr>
  </property>
  <property fmtid="{D5CDD505-2E9C-101B-9397-08002B2CF9AE}" pid="9" name="MSIP_Label_a06f4807-c869-4f8c-8171-a98e99757573_SiteId">
    <vt:lpwstr>098ab454-2808-4984-b40d-04d49415677b</vt:lpwstr>
  </property>
  <property fmtid="{D5CDD505-2E9C-101B-9397-08002B2CF9AE}" pid="10" name="MSIP_Label_a06f4807-c869-4f8c-8171-a98e99757573_ActionId">
    <vt:lpwstr>9f18da80-5d7c-4ff3-a182-98eb24cf224d</vt:lpwstr>
  </property>
  <property fmtid="{D5CDD505-2E9C-101B-9397-08002B2CF9AE}" pid="11" name="MSIP_Label_a06f4807-c869-4f8c-8171-a98e99757573_ContentBits">
    <vt:lpwstr>0</vt:lpwstr>
  </property>
</Properties>
</file>